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  <p:sldMasterId id="2147484035" r:id="rId2"/>
  </p:sldMasterIdLst>
  <p:notesMasterIdLst>
    <p:notesMasterId r:id="rId26"/>
  </p:notesMasterIdLst>
  <p:handoutMasterIdLst>
    <p:handoutMasterId r:id="rId27"/>
  </p:handoutMasterIdLst>
  <p:sldIdLst>
    <p:sldId id="419" r:id="rId3"/>
    <p:sldId id="413" r:id="rId4"/>
    <p:sldId id="420" r:id="rId5"/>
    <p:sldId id="287" r:id="rId6"/>
    <p:sldId id="438" r:id="rId7"/>
    <p:sldId id="421" r:id="rId8"/>
    <p:sldId id="423" r:id="rId9"/>
    <p:sldId id="427" r:id="rId10"/>
    <p:sldId id="428" r:id="rId11"/>
    <p:sldId id="425" r:id="rId12"/>
    <p:sldId id="429" r:id="rId13"/>
    <p:sldId id="430" r:id="rId14"/>
    <p:sldId id="431" r:id="rId15"/>
    <p:sldId id="422" r:id="rId16"/>
    <p:sldId id="439" r:id="rId17"/>
    <p:sldId id="432" r:id="rId18"/>
    <p:sldId id="433" r:id="rId19"/>
    <p:sldId id="434" r:id="rId20"/>
    <p:sldId id="435" r:id="rId21"/>
    <p:sldId id="437" r:id="rId22"/>
    <p:sldId id="436" r:id="rId23"/>
    <p:sldId id="363" r:id="rId24"/>
    <p:sldId id="361" r:id="rId25"/>
  </p:sldIdLst>
  <p:sldSz cx="12192000" cy="6858000"/>
  <p:notesSz cx="6858000" cy="9144000"/>
  <p:defaultTextStyle>
    <a:defPPr>
      <a:defRPr lang="en-US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00FF"/>
    <a:srgbClr val="D9BA3F"/>
    <a:srgbClr val="FFFFFF"/>
    <a:srgbClr val="D2ACBA"/>
    <a:srgbClr val="BABED7"/>
    <a:srgbClr val="F5D3F8"/>
    <a:srgbClr val="7F0030"/>
    <a:srgbClr val="000000"/>
    <a:srgbClr val="2D3B8D"/>
    <a:srgbClr val="F282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BD7E2C-7344-43E1-A10C-15249214F976}" v="31" dt="2022-11-05T09:15:17.813"/>
    <p1510:client id="{B5BAB576-2AD3-E340-B857-3030694D24C8}" v="1363" dt="2022-11-05T12:10:42.0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153"/>
    <p:restoredTop sz="93434"/>
  </p:normalViewPr>
  <p:slideViewPr>
    <p:cSldViewPr snapToGrid="0">
      <p:cViewPr>
        <p:scale>
          <a:sx n="110" d="100"/>
          <a:sy n="110" d="100"/>
        </p:scale>
        <p:origin x="144" y="-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erre-Louis Guhur" userId="a10179fc90273b45" providerId="LiveId" clId="{69867FF3-2265-BD4B-882D-7D13471DE1AD}"/>
    <pc:docChg chg="undo redo custSel addSld delSld modSld sldOrd modMainMaster">
      <pc:chgData name="Pierre-Louis Guhur" userId="a10179fc90273b45" providerId="LiveId" clId="{69867FF3-2265-BD4B-882D-7D13471DE1AD}" dt="2021-11-22T09:58:46.930" v="8623" actId="5793"/>
      <pc:docMkLst>
        <pc:docMk/>
      </pc:docMkLst>
      <pc:sldChg chg="modSp ord">
        <pc:chgData name="Pierre-Louis Guhur" userId="a10179fc90273b45" providerId="LiveId" clId="{69867FF3-2265-BD4B-882D-7D13471DE1AD}" dt="2021-11-11T10:18:34.207" v="2172" actId="20577"/>
        <pc:sldMkLst>
          <pc:docMk/>
          <pc:sldMk cId="67757855" sldId="287"/>
        </pc:sldMkLst>
        <pc:spChg chg="mod">
          <ac:chgData name="Pierre-Louis Guhur" userId="a10179fc90273b45" providerId="LiveId" clId="{69867FF3-2265-BD4B-882D-7D13471DE1AD}" dt="2021-11-11T10:01:20.883" v="1077" actId="790"/>
          <ac:spMkLst>
            <pc:docMk/>
            <pc:sldMk cId="67757855" sldId="287"/>
            <ac:spMk id="13" creationId="{FE94C482-F7BE-4266-A8FE-46AA077A00A7}"/>
          </ac:spMkLst>
        </pc:spChg>
        <pc:spChg chg="mod">
          <ac:chgData name="Pierre-Louis Guhur" userId="a10179fc90273b45" providerId="LiveId" clId="{69867FF3-2265-BD4B-882D-7D13471DE1AD}" dt="2021-11-11T10:17:46.981" v="2066" actId="20577"/>
          <ac:spMkLst>
            <pc:docMk/>
            <pc:sldMk cId="67757855" sldId="287"/>
            <ac:spMk id="60" creationId="{00000000-0000-0000-0000-000000000000}"/>
          </ac:spMkLst>
        </pc:spChg>
        <pc:spChg chg="mod">
          <ac:chgData name="Pierre-Louis Guhur" userId="a10179fc90273b45" providerId="LiveId" clId="{69867FF3-2265-BD4B-882D-7D13471DE1AD}" dt="2021-11-11T10:18:34.207" v="2172" actId="20577"/>
          <ac:spMkLst>
            <pc:docMk/>
            <pc:sldMk cId="67757855" sldId="287"/>
            <ac:spMk id="71" creationId="{00000000-0000-0000-0000-000000000000}"/>
          </ac:spMkLst>
        </pc:spChg>
      </pc:sldChg>
      <pc:sldChg chg="addSp modSp del">
        <pc:chgData name="Pierre-Louis Guhur" userId="a10179fc90273b45" providerId="LiveId" clId="{69867FF3-2265-BD4B-882D-7D13471DE1AD}" dt="2021-11-11T10:16:11.647" v="1827" actId="2696"/>
        <pc:sldMkLst>
          <pc:docMk/>
          <pc:sldMk cId="2529108467" sldId="334"/>
        </pc:sldMkLst>
        <pc:spChg chg="add mod">
          <ac:chgData name="Pierre-Louis Guhur" userId="a10179fc90273b45" providerId="LiveId" clId="{69867FF3-2265-BD4B-882D-7D13471DE1AD}" dt="2021-11-11T10:16:03.992" v="1826" actId="27636"/>
          <ac:spMkLst>
            <pc:docMk/>
            <pc:sldMk cId="2529108467" sldId="334"/>
            <ac:spMk id="5" creationId="{79743EA6-8965-AD49-BB34-7D5D1F54636F}"/>
          </ac:spMkLst>
        </pc:spChg>
        <pc:spChg chg="add mod">
          <ac:chgData name="Pierre-Louis Guhur" userId="a10179fc90273b45" providerId="LiveId" clId="{69867FF3-2265-BD4B-882D-7D13471DE1AD}" dt="2021-11-11T10:16:03.857" v="1825"/>
          <ac:spMkLst>
            <pc:docMk/>
            <pc:sldMk cId="2529108467" sldId="334"/>
            <ac:spMk id="7" creationId="{F00F46DB-3FB5-DB49-B260-D83458381C06}"/>
          </ac:spMkLst>
        </pc:spChg>
      </pc:sldChg>
      <pc:sldChg chg="modSp">
        <pc:chgData name="Pierre-Louis Guhur" userId="a10179fc90273b45" providerId="LiveId" clId="{69867FF3-2265-BD4B-882D-7D13471DE1AD}" dt="2021-11-22T09:58:46.930" v="8623" actId="5793"/>
        <pc:sldMkLst>
          <pc:docMk/>
          <pc:sldMk cId="678910827" sldId="361"/>
        </pc:sldMkLst>
        <pc:spChg chg="mod">
          <ac:chgData name="Pierre-Louis Guhur" userId="a10179fc90273b45" providerId="LiveId" clId="{69867FF3-2265-BD4B-882D-7D13471DE1AD}" dt="2021-11-22T09:58:46.930" v="8623" actId="5793"/>
          <ac:spMkLst>
            <pc:docMk/>
            <pc:sldMk cId="678910827" sldId="361"/>
            <ac:spMk id="3" creationId="{7A5DBC73-65A4-408B-A260-17090C8E3A02}"/>
          </ac:spMkLst>
        </pc:spChg>
      </pc:sldChg>
      <pc:sldChg chg="modSp mod">
        <pc:chgData name="Pierre-Louis Guhur" userId="a10179fc90273b45" providerId="LiveId" clId="{69867FF3-2265-BD4B-882D-7D13471DE1AD}" dt="2021-11-11T13:24:05.409" v="7822" actId="20577"/>
        <pc:sldMkLst>
          <pc:docMk/>
          <pc:sldMk cId="967161013" sldId="363"/>
        </pc:sldMkLst>
        <pc:spChg chg="mod">
          <ac:chgData name="Pierre-Louis Guhur" userId="a10179fc90273b45" providerId="LiveId" clId="{69867FF3-2265-BD4B-882D-7D13471DE1AD}" dt="2021-11-11T13:24:05.409" v="7822" actId="20577"/>
          <ac:spMkLst>
            <pc:docMk/>
            <pc:sldMk cId="967161013" sldId="363"/>
            <ac:spMk id="3" creationId="{2F44265F-1119-4B56-B625-E96E88593AC6}"/>
          </ac:spMkLst>
        </pc:spChg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1178925655" sldId="391"/>
        </pc:sldMkLst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2436583688" sldId="392"/>
        </pc:sldMkLst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3918987061" sldId="393"/>
        </pc:sldMkLst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3789382012" sldId="395"/>
        </pc:sldMkLst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172907679" sldId="411"/>
        </pc:sldMkLst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2079584927" sldId="412"/>
        </pc:sldMkLst>
      </pc:sldChg>
      <pc:sldChg chg="addSp delSp modSp mod ord">
        <pc:chgData name="Pierre-Louis Guhur" userId="a10179fc90273b45" providerId="LiveId" clId="{69867FF3-2265-BD4B-882D-7D13471DE1AD}" dt="2021-11-11T10:10:20.423" v="1503" actId="313"/>
        <pc:sldMkLst>
          <pc:docMk/>
          <pc:sldMk cId="3280636083" sldId="413"/>
        </pc:sldMkLst>
        <pc:spChg chg="add mod">
          <ac:chgData name="Pierre-Louis Guhur" userId="a10179fc90273b45" providerId="LiveId" clId="{69867FF3-2265-BD4B-882D-7D13471DE1AD}" dt="2021-11-11T09:53:52.262" v="560" actId="1036"/>
          <ac:spMkLst>
            <pc:docMk/>
            <pc:sldMk cId="3280636083" sldId="413"/>
            <ac:spMk id="2" creationId="{F61FE26B-9FA0-4F43-B39F-380B0A0D802E}"/>
          </ac:spMkLst>
        </pc:spChg>
        <pc:spChg chg="mod">
          <ac:chgData name="Pierre-Louis Guhur" userId="a10179fc90273b45" providerId="LiveId" clId="{69867FF3-2265-BD4B-882D-7D13471DE1AD}" dt="2021-11-11T09:49:42.337" v="465" actId="14100"/>
          <ac:spMkLst>
            <pc:docMk/>
            <pc:sldMk cId="3280636083" sldId="413"/>
            <ac:spMk id="4" creationId="{38DED797-C37B-4468-8FFC-DA4CF52D9930}"/>
          </ac:spMkLst>
        </pc:spChg>
        <pc:spChg chg="mod">
          <ac:chgData name="Pierre-Louis Guhur" userId="a10179fc90273b45" providerId="LiveId" clId="{69867FF3-2265-BD4B-882D-7D13471DE1AD}" dt="2021-11-11T10:05:39.586" v="1244" actId="20577"/>
          <ac:spMkLst>
            <pc:docMk/>
            <pc:sldMk cId="3280636083" sldId="413"/>
            <ac:spMk id="6" creationId="{CFC14396-2249-410C-A421-FAB6B211E2DB}"/>
          </ac:spMkLst>
        </pc:spChg>
        <pc:spChg chg="mod">
          <ac:chgData name="Pierre-Louis Guhur" userId="a10179fc90273b45" providerId="LiveId" clId="{69867FF3-2265-BD4B-882D-7D13471DE1AD}" dt="2021-11-11T10:01:31.703" v="1078" actId="20577"/>
          <ac:spMkLst>
            <pc:docMk/>
            <pc:sldMk cId="3280636083" sldId="413"/>
            <ac:spMk id="7" creationId="{1ABA6C67-AE06-4125-A8DE-E7077171172B}"/>
          </ac:spMkLst>
        </pc:spChg>
        <pc:spChg chg="mod">
          <ac:chgData name="Pierre-Louis Guhur" userId="a10179fc90273b45" providerId="LiveId" clId="{69867FF3-2265-BD4B-882D-7D13471DE1AD}" dt="2021-11-11T10:06:11.817" v="1309" actId="20577"/>
          <ac:spMkLst>
            <pc:docMk/>
            <pc:sldMk cId="3280636083" sldId="413"/>
            <ac:spMk id="14" creationId="{04D31C5C-AD9E-4524-BF52-A0F08E3C57E4}"/>
          </ac:spMkLst>
        </pc:spChg>
        <pc:spChg chg="mod">
          <ac:chgData name="Pierre-Louis Guhur" userId="a10179fc90273b45" providerId="LiveId" clId="{69867FF3-2265-BD4B-882D-7D13471DE1AD}" dt="2021-11-11T09:56:07.685" v="738" actId="20577"/>
          <ac:spMkLst>
            <pc:docMk/>
            <pc:sldMk cId="3280636083" sldId="413"/>
            <ac:spMk id="27" creationId="{07B0AF2F-6BD4-48B3-9CA5-96036D1593CE}"/>
          </ac:spMkLst>
        </pc:spChg>
        <pc:spChg chg="mod">
          <ac:chgData name="Pierre-Louis Guhur" userId="a10179fc90273b45" providerId="LiveId" clId="{69867FF3-2265-BD4B-882D-7D13471DE1AD}" dt="2021-11-11T09:53:30.752" v="541" actId="21"/>
          <ac:spMkLst>
            <pc:docMk/>
            <pc:sldMk cId="3280636083" sldId="413"/>
            <ac:spMk id="28" creationId="{304A28A3-A949-4EDE-A134-E8E67DC22DFE}"/>
          </ac:spMkLst>
        </pc:spChg>
        <pc:spChg chg="mod">
          <ac:chgData name="Pierre-Louis Guhur" userId="a10179fc90273b45" providerId="LiveId" clId="{69867FF3-2265-BD4B-882D-7D13471DE1AD}" dt="2021-11-11T10:10:20.423" v="1503" actId="313"/>
          <ac:spMkLst>
            <pc:docMk/>
            <pc:sldMk cId="3280636083" sldId="413"/>
            <ac:spMk id="32" creationId="{2FD34F1A-F068-423C-93A1-628C2CD45F7A}"/>
          </ac:spMkLst>
        </pc:spChg>
        <pc:grpChg chg="mod">
          <ac:chgData name="Pierre-Louis Guhur" userId="a10179fc90273b45" providerId="LiveId" clId="{69867FF3-2265-BD4B-882D-7D13471DE1AD}" dt="2021-11-11T10:10:15.871" v="1502" actId="790"/>
          <ac:grpSpMkLst>
            <pc:docMk/>
            <pc:sldMk cId="3280636083" sldId="413"/>
            <ac:grpSpMk id="8" creationId="{8346197B-E556-46B3-98CA-1F99BF897778}"/>
          </ac:grpSpMkLst>
        </pc:grpChg>
        <pc:grpChg chg="mod topLvl">
          <ac:chgData name="Pierre-Louis Guhur" userId="a10179fc90273b45" providerId="LiveId" clId="{69867FF3-2265-BD4B-882D-7D13471DE1AD}" dt="2021-11-11T10:10:15.871" v="1502" actId="790"/>
          <ac:grpSpMkLst>
            <pc:docMk/>
            <pc:sldMk cId="3280636083" sldId="413"/>
            <ac:grpSpMk id="13" creationId="{A40D6478-7337-4A40-A6EF-F6C7CF4BC2E7}"/>
          </ac:grpSpMkLst>
        </pc:grpChg>
        <pc:grpChg chg="del">
          <ac:chgData name="Pierre-Louis Guhur" userId="a10179fc90273b45" providerId="LiveId" clId="{69867FF3-2265-BD4B-882D-7D13471DE1AD}" dt="2021-11-11T10:02:52.850" v="1133" actId="478"/>
          <ac:grpSpMkLst>
            <pc:docMk/>
            <pc:sldMk cId="3280636083" sldId="413"/>
            <ac:grpSpMk id="17" creationId="{0F7B4A4C-13AC-41BC-9C76-E69891F5086E}"/>
          </ac:grpSpMkLst>
        </pc:grpChg>
        <pc:grpChg chg="del">
          <ac:chgData name="Pierre-Louis Guhur" userId="a10179fc90273b45" providerId="LiveId" clId="{69867FF3-2265-BD4B-882D-7D13471DE1AD}" dt="2021-11-11T10:06:34.346" v="1310" actId="478"/>
          <ac:grpSpMkLst>
            <pc:docMk/>
            <pc:sldMk cId="3280636083" sldId="413"/>
            <ac:grpSpMk id="19" creationId="{C973D54B-0990-4131-9768-7816C91F17C4}"/>
          </ac:grpSpMkLst>
        </pc:grpChg>
        <pc:grpChg chg="mod">
          <ac:chgData name="Pierre-Louis Guhur" userId="a10179fc90273b45" providerId="LiveId" clId="{69867FF3-2265-BD4B-882D-7D13471DE1AD}" dt="2021-11-11T10:10:15.871" v="1502" actId="790"/>
          <ac:grpSpMkLst>
            <pc:docMk/>
            <pc:sldMk cId="3280636083" sldId="413"/>
            <ac:grpSpMk id="25" creationId="{9F633425-CAA8-4618-8768-B26D2C2C3873}"/>
          </ac:grpSpMkLst>
        </pc:grpChg>
        <pc:grpChg chg="mod topLvl">
          <ac:chgData name="Pierre-Louis Guhur" userId="a10179fc90273b45" providerId="LiveId" clId="{69867FF3-2265-BD4B-882D-7D13471DE1AD}" dt="2021-11-11T10:10:15.871" v="1502" actId="790"/>
          <ac:grpSpMkLst>
            <pc:docMk/>
            <pc:sldMk cId="3280636083" sldId="413"/>
            <ac:grpSpMk id="30" creationId="{6D8F1204-7356-4CAC-9687-F2C94B46BB79}"/>
          </ac:grpSpMkLst>
        </pc:grpChg>
        <pc:grpChg chg="del">
          <ac:chgData name="Pierre-Louis Guhur" userId="a10179fc90273b45" providerId="LiveId" clId="{69867FF3-2265-BD4B-882D-7D13471DE1AD}" dt="2021-11-11T10:01:50.736" v="1079" actId="478"/>
          <ac:grpSpMkLst>
            <pc:docMk/>
            <pc:sldMk cId="3280636083" sldId="413"/>
            <ac:grpSpMk id="35" creationId="{133B930E-A189-4490-9AAB-FAE662B65795}"/>
          </ac:grpSpMkLst>
        </pc:grpChg>
        <pc:picChg chg="add mod">
          <ac:chgData name="Pierre-Louis Guhur" userId="a10179fc90273b45" providerId="LiveId" clId="{69867FF3-2265-BD4B-882D-7D13471DE1AD}" dt="2021-11-11T10:10:15.871" v="1502" actId="790"/>
          <ac:picMkLst>
            <pc:docMk/>
            <pc:sldMk cId="3280636083" sldId="413"/>
            <ac:picMk id="5" creationId="{C3955A46-66EF-AD4E-8F23-6573C5709279}"/>
          </ac:picMkLst>
        </pc:picChg>
        <pc:picChg chg="del">
          <ac:chgData name="Pierre-Louis Guhur" userId="a10179fc90273b45" providerId="LiveId" clId="{69867FF3-2265-BD4B-882D-7D13471DE1AD}" dt="2021-11-11T10:06:46.393" v="1311" actId="478"/>
          <ac:picMkLst>
            <pc:docMk/>
            <pc:sldMk cId="3280636083" sldId="413"/>
            <ac:picMk id="10" creationId="{1AB8228D-677D-4A57-8B77-6248EC216E57}"/>
          </ac:picMkLst>
        </pc:picChg>
        <pc:picChg chg="add del mod">
          <ac:chgData name="Pierre-Louis Guhur" userId="a10179fc90273b45" providerId="LiveId" clId="{69867FF3-2265-BD4B-882D-7D13471DE1AD}" dt="2021-11-11T10:03:18.520" v="1141" actId="478"/>
          <ac:picMkLst>
            <pc:docMk/>
            <pc:sldMk cId="3280636083" sldId="413"/>
            <ac:picMk id="11" creationId="{488FDA41-B6D4-184F-A028-DDB7BD5B620C}"/>
          </ac:picMkLst>
        </pc:picChg>
        <pc:picChg chg="del topLvl">
          <ac:chgData name="Pierre-Louis Guhur" userId="a10179fc90273b45" providerId="LiveId" clId="{69867FF3-2265-BD4B-882D-7D13471DE1AD}" dt="2021-11-11T10:02:52.850" v="1133" actId="478"/>
          <ac:picMkLst>
            <pc:docMk/>
            <pc:sldMk cId="3280636083" sldId="413"/>
            <ac:picMk id="16" creationId="{9967AC46-1CC7-46DD-AB85-FF75D0F455A4}"/>
          </ac:picMkLst>
        </pc:picChg>
        <pc:picChg chg="add mod">
          <ac:chgData name="Pierre-Louis Guhur" userId="a10179fc90273b45" providerId="LiveId" clId="{69867FF3-2265-BD4B-882D-7D13471DE1AD}" dt="2021-11-11T10:06:56.067" v="1312" actId="1076"/>
          <ac:picMkLst>
            <pc:docMk/>
            <pc:sldMk cId="3280636083" sldId="413"/>
            <ac:picMk id="18" creationId="{93396F01-6478-6E4F-8208-F7CFBDFB1B92}"/>
          </ac:picMkLst>
        </pc:picChg>
        <pc:picChg chg="del">
          <ac:chgData name="Pierre-Louis Guhur" userId="a10179fc90273b45" providerId="LiveId" clId="{69867FF3-2265-BD4B-882D-7D13471DE1AD}" dt="2021-11-11T10:06:58.365" v="1313" actId="478"/>
          <ac:picMkLst>
            <pc:docMk/>
            <pc:sldMk cId="3280636083" sldId="413"/>
            <ac:picMk id="23" creationId="{59B34ED4-FAC7-4F62-9B8A-DBB60DDF0A73}"/>
          </ac:picMkLst>
        </pc:picChg>
        <pc:picChg chg="add mod">
          <ac:chgData name="Pierre-Louis Guhur" userId="a10179fc90273b45" providerId="LiveId" clId="{69867FF3-2265-BD4B-882D-7D13471DE1AD}" dt="2021-11-11T10:06:56.067" v="1312" actId="1076"/>
          <ac:picMkLst>
            <pc:docMk/>
            <pc:sldMk cId="3280636083" sldId="413"/>
            <ac:picMk id="24" creationId="{741FA6ED-556C-AC4E-AD97-260032A787F9}"/>
          </ac:picMkLst>
        </pc:picChg>
        <pc:picChg chg="del topLvl">
          <ac:chgData name="Pierre-Louis Guhur" userId="a10179fc90273b45" providerId="LiveId" clId="{69867FF3-2265-BD4B-882D-7D13471DE1AD}" dt="2021-11-11T10:01:50.736" v="1079" actId="478"/>
          <ac:picMkLst>
            <pc:docMk/>
            <pc:sldMk cId="3280636083" sldId="413"/>
            <ac:picMk id="34" creationId="{BFAEEC4E-3AE5-41FC-A958-EA246C45C899}"/>
          </ac:picMkLst>
        </pc:picChg>
        <pc:picChg chg="del">
          <ac:chgData name="Pierre-Louis Guhur" userId="a10179fc90273b45" providerId="LiveId" clId="{69867FF3-2265-BD4B-882D-7D13471DE1AD}" dt="2021-11-11T09:50:15.588" v="498" actId="478"/>
          <ac:picMkLst>
            <pc:docMk/>
            <pc:sldMk cId="3280636083" sldId="413"/>
            <ac:picMk id="36" creationId="{FF89248E-3E7B-46DC-AFAA-FE918AC9F0C6}"/>
          </ac:picMkLst>
        </pc:picChg>
      </pc:sldChg>
      <pc:sldChg chg="modSp del">
        <pc:chgData name="Pierre-Louis Guhur" userId="a10179fc90273b45" providerId="LiveId" clId="{69867FF3-2265-BD4B-882D-7D13471DE1AD}" dt="2021-11-11T10:16:03.855" v="1824" actId="2696"/>
        <pc:sldMkLst>
          <pc:docMk/>
          <pc:sldMk cId="3933306834" sldId="415"/>
        </pc:sldMkLst>
        <pc:spChg chg="mod">
          <ac:chgData name="Pierre-Louis Guhur" userId="a10179fc90273b45" providerId="LiveId" clId="{69867FF3-2265-BD4B-882D-7D13471DE1AD}" dt="2021-11-11T10:09:55.846" v="1501" actId="790"/>
          <ac:spMkLst>
            <pc:docMk/>
            <pc:sldMk cId="3933306834" sldId="415"/>
            <ac:spMk id="2" creationId="{5B72105D-93F2-4025-8EB2-E56C612F69E8}"/>
          </ac:spMkLst>
        </pc:spChg>
        <pc:spChg chg="mod">
          <ac:chgData name="Pierre-Louis Guhur" userId="a10179fc90273b45" providerId="LiveId" clId="{69867FF3-2265-BD4B-882D-7D13471DE1AD}" dt="2021-11-11T10:01:20.883" v="1077" actId="790"/>
          <ac:spMkLst>
            <pc:docMk/>
            <pc:sldMk cId="3933306834" sldId="415"/>
            <ac:spMk id="3" creationId="{186EF564-DE13-4D0C-97B2-18DDEAA7742B}"/>
          </ac:spMkLst>
        </pc:spChg>
      </pc:sldChg>
      <pc:sldChg chg="del modNotes">
        <pc:chgData name="Pierre-Louis Guhur" userId="a10179fc90273b45" providerId="LiveId" clId="{69867FF3-2265-BD4B-882D-7D13471DE1AD}" dt="2021-11-11T12:03:05.241" v="4481" actId="2696"/>
        <pc:sldMkLst>
          <pc:docMk/>
          <pc:sldMk cId="4094908926" sldId="416"/>
        </pc:sldMkLst>
      </pc:sldChg>
      <pc:sldChg chg="del">
        <pc:chgData name="Pierre-Louis Guhur" userId="a10179fc90273b45" providerId="LiveId" clId="{69867FF3-2265-BD4B-882D-7D13471DE1AD}" dt="2021-11-11T12:03:06.544" v="4482" actId="2696"/>
        <pc:sldMkLst>
          <pc:docMk/>
          <pc:sldMk cId="3931231709" sldId="417"/>
        </pc:sldMkLst>
      </pc:sldChg>
      <pc:sldChg chg="addSp delSp modSp del mod">
        <pc:chgData name="Pierre-Louis Guhur" userId="a10179fc90273b45" providerId="LiveId" clId="{69867FF3-2265-BD4B-882D-7D13471DE1AD}" dt="2021-11-11T12:05:02.506" v="4684" actId="2696"/>
        <pc:sldMkLst>
          <pc:docMk/>
          <pc:sldMk cId="3561131913" sldId="418"/>
        </pc:sldMkLst>
        <pc:spChg chg="mod">
          <ac:chgData name="Pierre-Louis Guhur" userId="a10179fc90273b45" providerId="LiveId" clId="{69867FF3-2265-BD4B-882D-7D13471DE1AD}" dt="2021-11-11T12:03:48.810" v="4512" actId="20577"/>
          <ac:spMkLst>
            <pc:docMk/>
            <pc:sldMk cId="3561131913" sldId="418"/>
            <ac:spMk id="3" creationId="{C0387E9E-4DE5-4489-A001-349A775E6D65}"/>
          </ac:spMkLst>
        </pc:spChg>
        <pc:spChg chg="mod">
          <ac:chgData name="Pierre-Louis Guhur" userId="a10179fc90273b45" providerId="LiveId" clId="{69867FF3-2265-BD4B-882D-7D13471DE1AD}" dt="2021-11-11T12:04:33.890" v="4658" actId="113"/>
          <ac:spMkLst>
            <pc:docMk/>
            <pc:sldMk cId="3561131913" sldId="418"/>
            <ac:spMk id="4" creationId="{1A2F3A00-A754-4074-AF4F-705D7360B89E}"/>
          </ac:spMkLst>
        </pc:spChg>
        <pc:spChg chg="add del mod">
          <ac:chgData name="Pierre-Louis Guhur" userId="a10179fc90273b45" providerId="LiveId" clId="{69867FF3-2265-BD4B-882D-7D13471DE1AD}" dt="2021-11-11T12:03:31.854" v="4488"/>
          <ac:spMkLst>
            <pc:docMk/>
            <pc:sldMk cId="3561131913" sldId="418"/>
            <ac:spMk id="5" creationId="{AB453B38-BA8E-F64A-9C20-39EA9A73870E}"/>
          </ac:spMkLst>
        </pc:spChg>
        <pc:picChg chg="del">
          <ac:chgData name="Pierre-Louis Guhur" userId="a10179fc90273b45" providerId="LiveId" clId="{69867FF3-2265-BD4B-882D-7D13471DE1AD}" dt="2021-11-11T12:03:22.867" v="4484" actId="478"/>
          <ac:picMkLst>
            <pc:docMk/>
            <pc:sldMk cId="3561131913" sldId="418"/>
            <ac:picMk id="7" creationId="{E1994C25-7002-473D-A173-7EB628CCA72E}"/>
          </ac:picMkLst>
        </pc:picChg>
        <pc:picChg chg="add mod">
          <ac:chgData name="Pierre-Louis Guhur" userId="a10179fc90273b45" providerId="LiveId" clId="{69867FF3-2265-BD4B-882D-7D13471DE1AD}" dt="2021-11-11T12:03:31.854" v="4488"/>
          <ac:picMkLst>
            <pc:docMk/>
            <pc:sldMk cId="3561131913" sldId="418"/>
            <ac:picMk id="8" creationId="{B41321AC-4011-5D4E-9AED-FC2B4DDA02DE}"/>
          </ac:picMkLst>
        </pc:picChg>
        <pc:picChg chg="add del mod">
          <ac:chgData name="Pierre-Louis Guhur" userId="a10179fc90273b45" providerId="LiveId" clId="{69867FF3-2265-BD4B-882D-7D13471DE1AD}" dt="2021-11-11T12:03:26.585" v="4487" actId="21"/>
          <ac:picMkLst>
            <pc:docMk/>
            <pc:sldMk cId="3561131913" sldId="418"/>
            <ac:picMk id="5122" creationId="{2F722485-8E48-E949-96B7-FE81DAC5AEA7}"/>
          </ac:picMkLst>
        </pc:picChg>
      </pc:sldChg>
      <pc:sldChg chg="addSp delSp modSp new mod ord">
        <pc:chgData name="Pierre-Louis Guhur" userId="a10179fc90273b45" providerId="LiveId" clId="{69867FF3-2265-BD4B-882D-7D13471DE1AD}" dt="2021-11-11T10:01:20.883" v="1077" actId="790"/>
        <pc:sldMkLst>
          <pc:docMk/>
          <pc:sldMk cId="681357276" sldId="419"/>
        </pc:sldMkLst>
        <pc:spChg chg="mod">
          <ac:chgData name="Pierre-Louis Guhur" userId="a10179fc90273b45" providerId="LiveId" clId="{69867FF3-2265-BD4B-882D-7D13471DE1AD}" dt="2021-11-11T10:01:20.883" v="1077" actId="790"/>
          <ac:spMkLst>
            <pc:docMk/>
            <pc:sldMk cId="681357276" sldId="419"/>
            <ac:spMk id="2" creationId="{63732C29-5D6A-A442-8834-58F5A5B6C600}"/>
          </ac:spMkLst>
        </pc:spChg>
        <pc:spChg chg="add del mod">
          <ac:chgData name="Pierre-Louis Guhur" userId="a10179fc90273b45" providerId="LiveId" clId="{69867FF3-2265-BD4B-882D-7D13471DE1AD}" dt="2021-11-11T09:49:29.416" v="424"/>
          <ac:spMkLst>
            <pc:docMk/>
            <pc:sldMk cId="681357276" sldId="419"/>
            <ac:spMk id="3" creationId="{B1C43CA6-8645-F140-914B-1D4103457D66}"/>
          </ac:spMkLst>
        </pc:spChg>
      </pc:sldChg>
      <pc:sldChg chg="addSp delSp modSp add mod">
        <pc:chgData name="Pierre-Louis Guhur" userId="a10179fc90273b45" providerId="LiveId" clId="{69867FF3-2265-BD4B-882D-7D13471DE1AD}" dt="2021-11-11T10:15:58.303" v="1823" actId="20577"/>
        <pc:sldMkLst>
          <pc:docMk/>
          <pc:sldMk cId="1119524545" sldId="420"/>
        </pc:sldMkLst>
        <pc:spChg chg="del mod">
          <ac:chgData name="Pierre-Louis Guhur" userId="a10179fc90273b45" providerId="LiveId" clId="{69867FF3-2265-BD4B-882D-7D13471DE1AD}" dt="2021-11-11T10:15:24.333" v="1762" actId="478"/>
          <ac:spMkLst>
            <pc:docMk/>
            <pc:sldMk cId="1119524545" sldId="420"/>
            <ac:spMk id="2" creationId="{F61FE26B-9FA0-4F43-B39F-380B0A0D802E}"/>
          </ac:spMkLst>
        </pc:spChg>
        <pc:spChg chg="mod">
          <ac:chgData name="Pierre-Louis Guhur" userId="a10179fc90273b45" providerId="LiveId" clId="{69867FF3-2265-BD4B-882D-7D13471DE1AD}" dt="2021-11-11T10:07:12.903" v="1334" actId="20577"/>
          <ac:spMkLst>
            <pc:docMk/>
            <pc:sldMk cId="1119524545" sldId="420"/>
            <ac:spMk id="4" creationId="{38DED797-C37B-4468-8FFC-DA4CF52D9930}"/>
          </ac:spMkLst>
        </pc:spChg>
        <pc:spChg chg="mod">
          <ac:chgData name="Pierre-Louis Guhur" userId="a10179fc90273b45" providerId="LiveId" clId="{69867FF3-2265-BD4B-882D-7D13471DE1AD}" dt="2021-11-11T10:13:57.767" v="1678" actId="20577"/>
          <ac:spMkLst>
            <pc:docMk/>
            <pc:sldMk cId="1119524545" sldId="420"/>
            <ac:spMk id="6" creationId="{CFC14396-2249-410C-A421-FAB6B211E2DB}"/>
          </ac:spMkLst>
        </pc:spChg>
        <pc:spChg chg="mod">
          <ac:chgData name="Pierre-Louis Guhur" userId="a10179fc90273b45" providerId="LiveId" clId="{69867FF3-2265-BD4B-882D-7D13471DE1AD}" dt="2021-11-11T10:13:41.995" v="1628" actId="20577"/>
          <ac:spMkLst>
            <pc:docMk/>
            <pc:sldMk cId="1119524545" sldId="420"/>
            <ac:spMk id="7" creationId="{1ABA6C67-AE06-4125-A8DE-E7077171172B}"/>
          </ac:spMkLst>
        </pc:spChg>
        <pc:spChg chg="mod">
          <ac:chgData name="Pierre-Louis Guhur" userId="a10179fc90273b45" providerId="LiveId" clId="{69867FF3-2265-BD4B-882D-7D13471DE1AD}" dt="2021-11-11T10:12:41.530" v="1568" actId="20577"/>
          <ac:spMkLst>
            <pc:docMk/>
            <pc:sldMk cId="1119524545" sldId="420"/>
            <ac:spMk id="14" creationId="{04D31C5C-AD9E-4524-BF52-A0F08E3C57E4}"/>
          </ac:spMkLst>
        </pc:spChg>
        <pc:spChg chg="mod">
          <ac:chgData name="Pierre-Louis Guhur" userId="a10179fc90273b45" providerId="LiveId" clId="{69867FF3-2265-BD4B-882D-7D13471DE1AD}" dt="2021-11-11T10:15:58.303" v="1823" actId="20577"/>
          <ac:spMkLst>
            <pc:docMk/>
            <pc:sldMk cId="1119524545" sldId="420"/>
            <ac:spMk id="27" creationId="{07B0AF2F-6BD4-48B3-9CA5-96036D1593CE}"/>
          </ac:spMkLst>
        </pc:spChg>
        <pc:spChg chg="mod">
          <ac:chgData name="Pierre-Louis Guhur" userId="a10179fc90273b45" providerId="LiveId" clId="{69867FF3-2265-BD4B-882D-7D13471DE1AD}" dt="2021-11-11T10:14:25.382" v="1728" actId="20577"/>
          <ac:spMkLst>
            <pc:docMk/>
            <pc:sldMk cId="1119524545" sldId="420"/>
            <ac:spMk id="32" creationId="{2FD34F1A-F068-423C-93A1-628C2CD45F7A}"/>
          </ac:spMkLst>
        </pc:spChg>
        <pc:spChg chg="mod">
          <ac:chgData name="Pierre-Louis Guhur" userId="a10179fc90273b45" providerId="LiveId" clId="{69867FF3-2265-BD4B-882D-7D13471DE1AD}" dt="2021-11-11T10:14:22.096" v="1718" actId="20577"/>
          <ac:spMkLst>
            <pc:docMk/>
            <pc:sldMk cId="1119524545" sldId="420"/>
            <ac:spMk id="33" creationId="{B69432C5-58F7-4EF7-84FB-36B410E9E19A}"/>
          </ac:spMkLst>
        </pc:spChg>
        <pc:grpChg chg="mod">
          <ac:chgData name="Pierre-Louis Guhur" userId="a10179fc90273b45" providerId="LiveId" clId="{69867FF3-2265-BD4B-882D-7D13471DE1AD}" dt="2021-11-11T10:13:41.995" v="1628" actId="20577"/>
          <ac:grpSpMkLst>
            <pc:docMk/>
            <pc:sldMk cId="1119524545" sldId="420"/>
            <ac:grpSpMk id="8" creationId="{8346197B-E556-46B3-98CA-1F99BF897778}"/>
          </ac:grpSpMkLst>
        </pc:grpChg>
        <pc:grpChg chg="mod">
          <ac:chgData name="Pierre-Louis Guhur" userId="a10179fc90273b45" providerId="LiveId" clId="{69867FF3-2265-BD4B-882D-7D13471DE1AD}" dt="2021-11-11T10:10:41.073" v="1504" actId="790"/>
          <ac:grpSpMkLst>
            <pc:docMk/>
            <pc:sldMk cId="1119524545" sldId="420"/>
            <ac:grpSpMk id="25" creationId="{9F633425-CAA8-4618-8768-B26D2C2C3873}"/>
          </ac:grpSpMkLst>
        </pc:grpChg>
        <pc:grpChg chg="mod">
          <ac:chgData name="Pierre-Louis Guhur" userId="a10179fc90273b45" providerId="LiveId" clId="{69867FF3-2265-BD4B-882D-7D13471DE1AD}" dt="2021-11-11T10:14:22.096" v="1718" actId="20577"/>
          <ac:grpSpMkLst>
            <pc:docMk/>
            <pc:sldMk cId="1119524545" sldId="420"/>
            <ac:grpSpMk id="30" creationId="{6D8F1204-7356-4CAC-9687-F2C94B46BB79}"/>
          </ac:grpSpMkLst>
        </pc:grpChg>
        <pc:picChg chg="add mod">
          <ac:chgData name="Pierre-Louis Guhur" userId="a10179fc90273b45" providerId="LiveId" clId="{69867FF3-2265-BD4B-882D-7D13471DE1AD}" dt="2021-11-11T10:07:42.986" v="1340" actId="1076"/>
          <ac:picMkLst>
            <pc:docMk/>
            <pc:sldMk cId="1119524545" sldId="420"/>
            <ac:picMk id="9" creationId="{EFA1F39F-DB7C-5640-AF86-1F7D0985EDCE}"/>
          </ac:picMkLst>
        </pc:picChg>
        <pc:picChg chg="add mod">
          <ac:chgData name="Pierre-Louis Guhur" userId="a10179fc90273b45" providerId="LiveId" clId="{69867FF3-2265-BD4B-882D-7D13471DE1AD}" dt="2021-11-11T10:12:51.645" v="1569" actId="14100"/>
          <ac:picMkLst>
            <pc:docMk/>
            <pc:sldMk cId="1119524545" sldId="420"/>
            <ac:picMk id="11" creationId="{702AD2F9-57FD-7743-A6A8-E8371AA3E3A2}"/>
          </ac:picMkLst>
        </pc:picChg>
        <pc:picChg chg="add mod">
          <ac:chgData name="Pierre-Louis Guhur" userId="a10179fc90273b45" providerId="LiveId" clId="{69867FF3-2265-BD4B-882D-7D13471DE1AD}" dt="2021-11-11T10:15:37.301" v="1767" actId="207"/>
          <ac:picMkLst>
            <pc:docMk/>
            <pc:sldMk cId="1119524545" sldId="420"/>
            <ac:picMk id="16" creationId="{F125B6E0-C4A8-5E4F-B3EC-B61739F02416}"/>
          </ac:picMkLst>
        </pc:picChg>
        <pc:picChg chg="del">
          <ac:chgData name="Pierre-Louis Guhur" userId="a10179fc90273b45" providerId="LiveId" clId="{69867FF3-2265-BD4B-882D-7D13471DE1AD}" dt="2021-11-11T10:08:04.554" v="1404" actId="478"/>
          <ac:picMkLst>
            <pc:docMk/>
            <pc:sldMk cId="1119524545" sldId="420"/>
            <ac:picMk id="18" creationId="{93396F01-6478-6E4F-8208-F7CFBDFB1B92}"/>
          </ac:picMkLst>
        </pc:picChg>
        <pc:picChg chg="del">
          <ac:chgData name="Pierre-Louis Guhur" userId="a10179fc90273b45" providerId="LiveId" clId="{69867FF3-2265-BD4B-882D-7D13471DE1AD}" dt="2021-11-11T10:07:30.022" v="1335" actId="478"/>
          <ac:picMkLst>
            <pc:docMk/>
            <pc:sldMk cId="1119524545" sldId="420"/>
            <ac:picMk id="24" creationId="{741FA6ED-556C-AC4E-AD97-260032A787F9}"/>
          </ac:picMkLst>
        </pc:picChg>
      </pc:sldChg>
      <pc:sldChg chg="modSp new del mod ord">
        <pc:chgData name="Pierre-Louis Guhur" userId="a10179fc90273b45" providerId="LiveId" clId="{69867FF3-2265-BD4B-882D-7D13471DE1AD}" dt="2021-11-11T10:07:06.950" v="1315" actId="2696"/>
        <pc:sldMkLst>
          <pc:docMk/>
          <pc:sldMk cId="1652984055" sldId="420"/>
        </pc:sldMkLst>
        <pc:spChg chg="mod">
          <ac:chgData name="Pierre-Louis Guhur" userId="a10179fc90273b45" providerId="LiveId" clId="{69867FF3-2265-BD4B-882D-7D13471DE1AD}" dt="2021-11-11T10:01:20.883" v="1077" actId="790"/>
          <ac:spMkLst>
            <pc:docMk/>
            <pc:sldMk cId="1652984055" sldId="420"/>
            <ac:spMk id="2" creationId="{7730CE49-B2A1-2A49-847A-796687B121FA}"/>
          </ac:spMkLst>
        </pc:spChg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4145832156" sldId="420"/>
        </pc:sldMkLst>
      </pc:sldChg>
      <pc:sldChg chg="addSp modSp new mod">
        <pc:chgData name="Pierre-Louis Guhur" userId="a10179fc90273b45" providerId="LiveId" clId="{69867FF3-2265-BD4B-882D-7D13471DE1AD}" dt="2021-11-18T07:30:48.421" v="8076" actId="20577"/>
        <pc:sldMkLst>
          <pc:docMk/>
          <pc:sldMk cId="389464343" sldId="421"/>
        </pc:sldMkLst>
        <pc:spChg chg="mod">
          <ac:chgData name="Pierre-Louis Guhur" userId="a10179fc90273b45" providerId="LiveId" clId="{69867FF3-2265-BD4B-882D-7D13471DE1AD}" dt="2021-11-11T10:27:45.010" v="2875" actId="20577"/>
          <ac:spMkLst>
            <pc:docMk/>
            <pc:sldMk cId="389464343" sldId="421"/>
            <ac:spMk id="2" creationId="{3CD1996A-31EF-6443-9E6B-5597287E9E94}"/>
          </ac:spMkLst>
        </pc:spChg>
        <pc:spChg chg="mod">
          <ac:chgData name="Pierre-Louis Guhur" userId="a10179fc90273b45" providerId="LiveId" clId="{69867FF3-2265-BD4B-882D-7D13471DE1AD}" dt="2021-11-18T07:30:48.421" v="8076" actId="20577"/>
          <ac:spMkLst>
            <pc:docMk/>
            <pc:sldMk cId="389464343" sldId="421"/>
            <ac:spMk id="3" creationId="{E64BD70B-0341-BE4C-847C-18F0122B7583}"/>
          </ac:spMkLst>
        </pc:spChg>
        <pc:picChg chg="add mod">
          <ac:chgData name="Pierre-Louis Guhur" userId="a10179fc90273b45" providerId="LiveId" clId="{69867FF3-2265-BD4B-882D-7D13471DE1AD}" dt="2021-11-11T10:23:30.344" v="2363" actId="1076"/>
          <ac:picMkLst>
            <pc:docMk/>
            <pc:sldMk cId="389464343" sldId="421"/>
            <ac:picMk id="1026" creationId="{8228CA60-ED75-6D43-A936-E1D5729878EF}"/>
          </ac:picMkLst>
        </pc:picChg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1677604541" sldId="422"/>
        </pc:sldMkLst>
      </pc:sldChg>
      <pc:sldChg chg="addSp modSp new mod">
        <pc:chgData name="Pierre-Louis Guhur" userId="a10179fc90273b45" providerId="LiveId" clId="{69867FF3-2265-BD4B-882D-7D13471DE1AD}" dt="2021-11-11T12:02:45.919" v="4480" actId="20577"/>
        <pc:sldMkLst>
          <pc:docMk/>
          <pc:sldMk cId="3565499736" sldId="422"/>
        </pc:sldMkLst>
        <pc:spChg chg="add mod">
          <ac:chgData name="Pierre-Louis Guhur" userId="a10179fc90273b45" providerId="LiveId" clId="{69867FF3-2265-BD4B-882D-7D13471DE1AD}" dt="2021-11-11T12:02:45.919" v="4480" actId="20577"/>
          <ac:spMkLst>
            <pc:docMk/>
            <pc:sldMk cId="3565499736" sldId="422"/>
            <ac:spMk id="2" creationId="{76A236DD-5D59-DB49-BFAA-AFE905B3EF8E}"/>
          </ac:spMkLst>
        </pc:spChg>
        <pc:spChg chg="add mod">
          <ac:chgData name="Pierre-Louis Guhur" userId="a10179fc90273b45" providerId="LiveId" clId="{69867FF3-2265-BD4B-882D-7D13471DE1AD}" dt="2021-11-11T12:01:19.442" v="4204" actId="20577"/>
          <ac:spMkLst>
            <pc:docMk/>
            <pc:sldMk cId="3565499736" sldId="422"/>
            <ac:spMk id="4" creationId="{3B1F28A0-600D-5C46-B40D-BC22F660BB28}"/>
          </ac:spMkLst>
        </pc:spChg>
        <pc:picChg chg="add mod">
          <ac:chgData name="Pierre-Louis Guhur" userId="a10179fc90273b45" providerId="LiveId" clId="{69867FF3-2265-BD4B-882D-7D13471DE1AD}" dt="2021-11-11T10:38:06.525" v="3945" actId="688"/>
          <ac:picMkLst>
            <pc:docMk/>
            <pc:sldMk cId="3565499736" sldId="422"/>
            <ac:picMk id="4098" creationId="{21429C1E-0B15-7948-920A-09389F72162F}"/>
          </ac:picMkLst>
        </pc:picChg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2515332167" sldId="423"/>
        </pc:sldMkLst>
      </pc:sldChg>
      <pc:sldChg chg="addSp delSp modSp add mod">
        <pc:chgData name="Pierre-Louis Guhur" userId="a10179fc90273b45" providerId="LiveId" clId="{69867FF3-2265-BD4B-882D-7D13471DE1AD}" dt="2021-11-11T10:35:14.584" v="3929" actId="207"/>
        <pc:sldMkLst>
          <pc:docMk/>
          <pc:sldMk cId="3934405258" sldId="423"/>
        </pc:sldMkLst>
        <pc:spChg chg="mod">
          <ac:chgData name="Pierre-Louis Guhur" userId="a10179fc90273b45" providerId="LiveId" clId="{69867FF3-2265-BD4B-882D-7D13471DE1AD}" dt="2021-11-11T10:30:28.045" v="3089" actId="20577"/>
          <ac:spMkLst>
            <pc:docMk/>
            <pc:sldMk cId="3934405258" sldId="423"/>
            <ac:spMk id="2" creationId="{3CD1996A-31EF-6443-9E6B-5597287E9E94}"/>
          </ac:spMkLst>
        </pc:spChg>
        <pc:spChg chg="mod">
          <ac:chgData name="Pierre-Louis Guhur" userId="a10179fc90273b45" providerId="LiveId" clId="{69867FF3-2265-BD4B-882D-7D13471DE1AD}" dt="2021-11-11T10:35:14.584" v="3929" actId="207"/>
          <ac:spMkLst>
            <pc:docMk/>
            <pc:sldMk cId="3934405258" sldId="423"/>
            <ac:spMk id="3" creationId="{E64BD70B-0341-BE4C-847C-18F0122B7583}"/>
          </ac:spMkLst>
        </pc:spChg>
        <pc:picChg chg="del">
          <ac:chgData name="Pierre-Louis Guhur" userId="a10179fc90273b45" providerId="LiveId" clId="{69867FF3-2265-BD4B-882D-7D13471DE1AD}" dt="2021-11-11T10:30:32.082" v="3090" actId="478"/>
          <ac:picMkLst>
            <pc:docMk/>
            <pc:sldMk cId="3934405258" sldId="423"/>
            <ac:picMk id="1026" creationId="{8228CA60-ED75-6D43-A936-E1D5729878EF}"/>
          </ac:picMkLst>
        </pc:picChg>
        <pc:picChg chg="add mod">
          <ac:chgData name="Pierre-Louis Guhur" userId="a10179fc90273b45" providerId="LiveId" clId="{69867FF3-2265-BD4B-882D-7D13471DE1AD}" dt="2021-11-11T10:30:38.502" v="3093" actId="1076"/>
          <ac:picMkLst>
            <pc:docMk/>
            <pc:sldMk cId="3934405258" sldId="423"/>
            <ac:picMk id="3074" creationId="{78C8277F-18B3-EA49-8192-12D0D663974F}"/>
          </ac:picMkLst>
        </pc:picChg>
      </pc:sldChg>
      <pc:sldChg chg="new">
        <pc:chgData name="Pierre-Louis Guhur" userId="a10179fc90273b45" providerId="LiveId" clId="{69867FF3-2265-BD4B-882D-7D13471DE1AD}" dt="2021-11-11T12:03:18.640" v="4483" actId="680"/>
        <pc:sldMkLst>
          <pc:docMk/>
          <pc:sldMk cId="1171534973" sldId="424"/>
        </pc:sldMkLst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1502774793" sldId="424"/>
        </pc:sldMkLst>
      </pc:sldChg>
      <pc:sldChg chg="addSp delSp modSp new mod ord delAnim modAnim">
        <pc:chgData name="Pierre-Louis Guhur" userId="a10179fc90273b45" providerId="LiveId" clId="{69867FF3-2265-BD4B-882D-7D13471DE1AD}" dt="2021-11-11T12:10:17.180" v="5197" actId="20577"/>
        <pc:sldMkLst>
          <pc:docMk/>
          <pc:sldMk cId="904740374" sldId="425"/>
        </pc:sldMkLst>
        <pc:spChg chg="del mod">
          <ac:chgData name="Pierre-Louis Guhur" userId="a10179fc90273b45" providerId="LiveId" clId="{69867FF3-2265-BD4B-882D-7D13471DE1AD}" dt="2021-11-11T12:05:31.113" v="4688" actId="478"/>
          <ac:spMkLst>
            <pc:docMk/>
            <pc:sldMk cId="904740374" sldId="425"/>
            <ac:spMk id="2" creationId="{8C21D07F-29FA-774F-BFB2-50D47606AB85}"/>
          </ac:spMkLst>
        </pc:spChg>
        <pc:spChg chg="mod">
          <ac:chgData name="Pierre-Louis Guhur" userId="a10179fc90273b45" providerId="LiveId" clId="{69867FF3-2265-BD4B-882D-7D13471DE1AD}" dt="2021-11-11T12:08:26.882" v="5030" actId="20577"/>
          <ac:spMkLst>
            <pc:docMk/>
            <pc:sldMk cId="904740374" sldId="425"/>
            <ac:spMk id="3" creationId="{4F1674D7-1217-3645-8E70-B8536DBB5A95}"/>
          </ac:spMkLst>
        </pc:spChg>
        <pc:spChg chg="mod">
          <ac:chgData name="Pierre-Louis Guhur" userId="a10179fc90273b45" providerId="LiveId" clId="{69867FF3-2265-BD4B-882D-7D13471DE1AD}" dt="2021-11-11T12:10:17.180" v="5197" actId="20577"/>
          <ac:spMkLst>
            <pc:docMk/>
            <pc:sldMk cId="904740374" sldId="425"/>
            <ac:spMk id="4" creationId="{AA27062D-F522-F341-B439-ADEF25A7451D}"/>
          </ac:spMkLst>
        </pc:spChg>
        <pc:picChg chg="add del mod modCrop">
          <ac:chgData name="Pierre-Louis Guhur" userId="a10179fc90273b45" providerId="LiveId" clId="{69867FF3-2265-BD4B-882D-7D13471DE1AD}" dt="2021-11-11T12:08:47.743" v="5031" actId="478"/>
          <ac:picMkLst>
            <pc:docMk/>
            <pc:sldMk cId="904740374" sldId="425"/>
            <ac:picMk id="5" creationId="{97DBFB08-8AE7-534E-86BB-604AD4EBFB5C}"/>
          </ac:picMkLst>
        </pc:picChg>
        <pc:picChg chg="add mod">
          <ac:chgData name="Pierre-Louis Guhur" userId="a10179fc90273b45" providerId="LiveId" clId="{69867FF3-2265-BD4B-882D-7D13471DE1AD}" dt="2021-11-11T12:09:12.962" v="5038" actId="14100"/>
          <ac:picMkLst>
            <pc:docMk/>
            <pc:sldMk cId="904740374" sldId="425"/>
            <ac:picMk id="8194" creationId="{779142DE-D776-A34A-9CA3-CC03B7E19BE6}"/>
          </ac:picMkLst>
        </pc:picChg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2166555921" sldId="425"/>
        </pc:sldMkLst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1812414701" sldId="426"/>
        </pc:sldMkLst>
      </pc:sldChg>
      <pc:sldChg chg="addSp delSp modSp add mod">
        <pc:chgData name="Pierre-Louis Guhur" userId="a10179fc90273b45" providerId="LiveId" clId="{69867FF3-2265-BD4B-882D-7D13471DE1AD}" dt="2021-11-11T12:05:01.126" v="4683"/>
        <pc:sldMkLst>
          <pc:docMk/>
          <pc:sldMk cId="2598336570" sldId="426"/>
        </pc:sldMkLst>
        <pc:spChg chg="mod">
          <ac:chgData name="Pierre-Louis Guhur" userId="a10179fc90273b45" providerId="LiveId" clId="{69867FF3-2265-BD4B-882D-7D13471DE1AD}" dt="2021-11-11T12:04:54.333" v="4681" actId="790"/>
          <ac:spMkLst>
            <pc:docMk/>
            <pc:sldMk cId="2598336570" sldId="426"/>
            <ac:spMk id="3" creationId="{C0387E9E-4DE5-4489-A001-349A775E6D65}"/>
          </ac:spMkLst>
        </pc:spChg>
        <pc:spChg chg="mod">
          <ac:chgData name="Pierre-Louis Guhur" userId="a10179fc90273b45" providerId="LiveId" clId="{69867FF3-2265-BD4B-882D-7D13471DE1AD}" dt="2021-11-11T12:04:54.333" v="4681" actId="790"/>
          <ac:spMkLst>
            <pc:docMk/>
            <pc:sldMk cId="2598336570" sldId="426"/>
            <ac:spMk id="4" creationId="{1A2F3A00-A754-4074-AF4F-705D7360B89E}"/>
          </ac:spMkLst>
        </pc:spChg>
        <pc:spChg chg="add del mod">
          <ac:chgData name="Pierre-Louis Guhur" userId="a10179fc90273b45" providerId="LiveId" clId="{69867FF3-2265-BD4B-882D-7D13471DE1AD}" dt="2021-11-11T12:05:01.126" v="4683"/>
          <ac:spMkLst>
            <pc:docMk/>
            <pc:sldMk cId="2598336570" sldId="426"/>
            <ac:spMk id="5" creationId="{CC24D8A4-C5C4-5D46-AF49-F201F4896EBB}"/>
          </ac:spMkLst>
        </pc:spChg>
        <pc:spChg chg="add del mod">
          <ac:chgData name="Pierre-Louis Guhur" userId="a10179fc90273b45" providerId="LiveId" clId="{69867FF3-2265-BD4B-882D-7D13471DE1AD}" dt="2021-11-11T12:05:01.126" v="4683"/>
          <ac:spMkLst>
            <pc:docMk/>
            <pc:sldMk cId="2598336570" sldId="426"/>
            <ac:spMk id="6" creationId="{8A532218-AC62-6A46-8F71-96AE1BA5AD69}"/>
          </ac:spMkLst>
        </pc:spChg>
      </pc:sldChg>
      <pc:sldChg chg="add">
        <pc:chgData name="Pierre-Louis Guhur" userId="a10179fc90273b45" providerId="LiveId" clId="{69867FF3-2265-BD4B-882D-7D13471DE1AD}" dt="2021-11-11T12:05:04.179" v="4685" actId="2890"/>
        <pc:sldMkLst>
          <pc:docMk/>
          <pc:sldMk cId="2345468431" sldId="427"/>
        </pc:sldMkLst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2377160544" sldId="427"/>
        </pc:sldMkLst>
      </pc:sldChg>
      <pc:sldChg chg="modSp add mod">
        <pc:chgData name="Pierre-Louis Guhur" userId="a10179fc90273b45" providerId="LiveId" clId="{69867FF3-2265-BD4B-882D-7D13471DE1AD}" dt="2021-11-11T12:08:13.394" v="5012" actId="20577"/>
        <pc:sldMkLst>
          <pc:docMk/>
          <pc:sldMk cId="2258014209" sldId="428"/>
        </pc:sldMkLst>
        <pc:spChg chg="mod">
          <ac:chgData name="Pierre-Louis Guhur" userId="a10179fc90273b45" providerId="LiveId" clId="{69867FF3-2265-BD4B-882D-7D13471DE1AD}" dt="2021-11-11T12:08:13.394" v="5012" actId="20577"/>
          <ac:spMkLst>
            <pc:docMk/>
            <pc:sldMk cId="2258014209" sldId="428"/>
            <ac:spMk id="3" creationId="{4F1674D7-1217-3645-8E70-B8536DBB5A95}"/>
          </ac:spMkLst>
        </pc:spChg>
      </pc:sldChg>
      <pc:sldChg chg="addSp delSp modSp add mod modAnim">
        <pc:chgData name="Pierre-Louis Guhur" userId="a10179fc90273b45" providerId="LiveId" clId="{69867FF3-2265-BD4B-882D-7D13471DE1AD}" dt="2021-11-11T12:13:47.163" v="5240" actId="14100"/>
        <pc:sldMkLst>
          <pc:docMk/>
          <pc:sldMk cId="1551311474" sldId="429"/>
        </pc:sldMkLst>
        <pc:spChg chg="add del mod">
          <ac:chgData name="Pierre-Louis Guhur" userId="a10179fc90273b45" providerId="LiveId" clId="{69867FF3-2265-BD4B-882D-7D13471DE1AD}" dt="2021-11-11T12:13:16.108" v="5231"/>
          <ac:spMkLst>
            <pc:docMk/>
            <pc:sldMk cId="1551311474" sldId="429"/>
            <ac:spMk id="2" creationId="{CD9AC0A2-D2A2-E044-B5C4-D38C6FA95E25}"/>
          </ac:spMkLst>
        </pc:spChg>
        <pc:spChg chg="del mod">
          <ac:chgData name="Pierre-Louis Guhur" userId="a10179fc90273b45" providerId="LiveId" clId="{69867FF3-2265-BD4B-882D-7D13471DE1AD}" dt="2021-11-11T12:13:39.882" v="5236" actId="478"/>
          <ac:spMkLst>
            <pc:docMk/>
            <pc:sldMk cId="1551311474" sldId="429"/>
            <ac:spMk id="3" creationId="{4F1674D7-1217-3645-8E70-B8536DBB5A95}"/>
          </ac:spMkLst>
        </pc:spChg>
        <pc:spChg chg="del mod">
          <ac:chgData name="Pierre-Louis Guhur" userId="a10179fc90273b45" providerId="LiveId" clId="{69867FF3-2265-BD4B-882D-7D13471DE1AD}" dt="2021-11-11T12:13:42.942" v="5238" actId="478"/>
          <ac:spMkLst>
            <pc:docMk/>
            <pc:sldMk cId="1551311474" sldId="429"/>
            <ac:spMk id="4" creationId="{AA27062D-F522-F341-B439-ADEF25A7451D}"/>
          </ac:spMkLst>
        </pc:spChg>
        <pc:spChg chg="add mod">
          <ac:chgData name="Pierre-Louis Guhur" userId="a10179fc90273b45" providerId="LiveId" clId="{69867FF3-2265-BD4B-882D-7D13471DE1AD}" dt="2021-11-11T12:13:39.882" v="5236" actId="478"/>
          <ac:spMkLst>
            <pc:docMk/>
            <pc:sldMk cId="1551311474" sldId="429"/>
            <ac:spMk id="7" creationId="{5AC17CE2-5441-9441-AD48-296BEFDCF892}"/>
          </ac:spMkLst>
        </pc:spChg>
        <pc:spChg chg="add mod">
          <ac:chgData name="Pierre-Louis Guhur" userId="a10179fc90273b45" providerId="LiveId" clId="{69867FF3-2265-BD4B-882D-7D13471DE1AD}" dt="2021-11-11T12:13:42.978" v="5239" actId="27636"/>
          <ac:spMkLst>
            <pc:docMk/>
            <pc:sldMk cId="1551311474" sldId="429"/>
            <ac:spMk id="9" creationId="{41801271-1ADD-3547-9D8D-E42B57A3D99A}"/>
          </ac:spMkLst>
        </pc:spChg>
        <pc:picChg chg="add mod">
          <ac:chgData name="Pierre-Louis Guhur" userId="a10179fc90273b45" providerId="LiveId" clId="{69867FF3-2265-BD4B-882D-7D13471DE1AD}" dt="2021-11-11T12:13:47.163" v="5240" actId="14100"/>
          <ac:picMkLst>
            <pc:docMk/>
            <pc:sldMk cId="1551311474" sldId="429"/>
            <ac:picMk id="5" creationId="{2DC68747-598C-B647-B094-0DA1E152B226}"/>
          </ac:picMkLst>
        </pc:picChg>
        <pc:picChg chg="del">
          <ac:chgData name="Pierre-Louis Guhur" userId="a10179fc90273b45" providerId="LiveId" clId="{69867FF3-2265-BD4B-882D-7D13471DE1AD}" dt="2021-11-11T12:10:22.223" v="5199" actId="478"/>
          <ac:picMkLst>
            <pc:docMk/>
            <pc:sldMk cId="1551311474" sldId="429"/>
            <ac:picMk id="8194" creationId="{779142DE-D776-A34A-9CA3-CC03B7E19BE6}"/>
          </ac:picMkLst>
        </pc:picChg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4015217556" sldId="429"/>
        </pc:sldMkLst>
      </pc:sldChg>
      <pc:sldChg chg="del">
        <pc:chgData name="Pierre-Louis Guhur" userId="a10179fc90273b45" providerId="LiveId" clId="{69867FF3-2265-BD4B-882D-7D13471DE1AD}" dt="2021-11-11T09:42:29.606" v="317" actId="2696"/>
        <pc:sldMkLst>
          <pc:docMk/>
          <pc:sldMk cId="760904966" sldId="430"/>
        </pc:sldMkLst>
      </pc:sldChg>
      <pc:sldChg chg="addSp delSp modSp add mod delAnim modAnim">
        <pc:chgData name="Pierre-Louis Guhur" userId="a10179fc90273b45" providerId="LiveId" clId="{69867FF3-2265-BD4B-882D-7D13471DE1AD}" dt="2021-11-11T12:14:58.669" v="5246" actId="14100"/>
        <pc:sldMkLst>
          <pc:docMk/>
          <pc:sldMk cId="3683594390" sldId="430"/>
        </pc:sldMkLst>
        <pc:spChg chg="mod">
          <ac:chgData name="Pierre-Louis Guhur" userId="a10179fc90273b45" providerId="LiveId" clId="{69867FF3-2265-BD4B-882D-7D13471DE1AD}" dt="2021-11-11T12:14:42.966" v="5243"/>
          <ac:spMkLst>
            <pc:docMk/>
            <pc:sldMk cId="3683594390" sldId="430"/>
            <ac:spMk id="7" creationId="{5AC17CE2-5441-9441-AD48-296BEFDCF892}"/>
          </ac:spMkLst>
        </pc:spChg>
        <pc:picChg chg="add mod">
          <ac:chgData name="Pierre-Louis Guhur" userId="a10179fc90273b45" providerId="LiveId" clId="{69867FF3-2265-BD4B-882D-7D13471DE1AD}" dt="2021-11-11T12:14:58.669" v="5246" actId="14100"/>
          <ac:picMkLst>
            <pc:docMk/>
            <pc:sldMk cId="3683594390" sldId="430"/>
            <ac:picMk id="2" creationId="{91433B26-F87F-E84D-AFC7-EA4D6B2BB9DE}"/>
          </ac:picMkLst>
        </pc:picChg>
        <pc:picChg chg="del">
          <ac:chgData name="Pierre-Louis Guhur" userId="a10179fc90273b45" providerId="LiveId" clId="{69867FF3-2265-BD4B-882D-7D13471DE1AD}" dt="2021-11-11T12:13:53.817" v="5242" actId="478"/>
          <ac:picMkLst>
            <pc:docMk/>
            <pc:sldMk cId="3683594390" sldId="430"/>
            <ac:picMk id="5" creationId="{2DC68747-598C-B647-B094-0DA1E152B226}"/>
          </ac:picMkLst>
        </pc:picChg>
      </pc:sldChg>
      <pc:sldChg chg="addSp modSp new mod modAnim">
        <pc:chgData name="Pierre-Louis Guhur" userId="a10179fc90273b45" providerId="LiveId" clId="{69867FF3-2265-BD4B-882D-7D13471DE1AD}" dt="2021-11-11T12:15:38.525" v="5251" actId="14100"/>
        <pc:sldMkLst>
          <pc:docMk/>
          <pc:sldMk cId="2772290019" sldId="431"/>
        </pc:sldMkLst>
        <pc:spChg chg="mod">
          <ac:chgData name="Pierre-Louis Guhur" userId="a10179fc90273b45" providerId="LiveId" clId="{69867FF3-2265-BD4B-882D-7D13471DE1AD}" dt="2021-11-11T12:15:33.844" v="5249" actId="27636"/>
          <ac:spMkLst>
            <pc:docMk/>
            <pc:sldMk cId="2772290019" sldId="431"/>
            <ac:spMk id="4" creationId="{0FF27E30-EEBC-8F44-B33A-4D518C8EE1E2}"/>
          </ac:spMkLst>
        </pc:spChg>
        <pc:picChg chg="add mod">
          <ac:chgData name="Pierre-Louis Guhur" userId="a10179fc90273b45" providerId="LiveId" clId="{69867FF3-2265-BD4B-882D-7D13471DE1AD}" dt="2021-11-11T12:15:38.525" v="5251" actId="14100"/>
          <ac:picMkLst>
            <pc:docMk/>
            <pc:sldMk cId="2772290019" sldId="431"/>
            <ac:picMk id="5" creationId="{5C22A86B-EC3B-264A-99DD-44102631CBA9}"/>
          </ac:picMkLst>
        </pc:picChg>
      </pc:sldChg>
      <pc:sldChg chg="addSp delSp modSp add mod ord">
        <pc:chgData name="Pierre-Louis Guhur" userId="a10179fc90273b45" providerId="LiveId" clId="{69867FF3-2265-BD4B-882D-7D13471DE1AD}" dt="2021-11-11T12:52:00.447" v="5492" actId="207"/>
        <pc:sldMkLst>
          <pc:docMk/>
          <pc:sldMk cId="4285411395" sldId="432"/>
        </pc:sldMkLst>
        <pc:spChg chg="add del mod">
          <ac:chgData name="Pierre-Louis Guhur" userId="a10179fc90273b45" providerId="LiveId" clId="{69867FF3-2265-BD4B-882D-7D13471DE1AD}" dt="2021-11-11T12:17:24.448" v="5292"/>
          <ac:spMkLst>
            <pc:docMk/>
            <pc:sldMk cId="4285411395" sldId="432"/>
            <ac:spMk id="2" creationId="{9B82AF3C-2300-414C-B170-34FB9FD21C7A}"/>
          </ac:spMkLst>
        </pc:spChg>
        <pc:spChg chg="mod">
          <ac:chgData name="Pierre-Louis Guhur" userId="a10179fc90273b45" providerId="LiveId" clId="{69867FF3-2265-BD4B-882D-7D13471DE1AD}" dt="2021-11-11T12:16:56.904" v="5286" actId="207"/>
          <ac:spMkLst>
            <pc:docMk/>
            <pc:sldMk cId="4285411395" sldId="432"/>
            <ac:spMk id="3" creationId="{C0387E9E-4DE5-4489-A001-349A775E6D65}"/>
          </ac:spMkLst>
        </pc:spChg>
        <pc:spChg chg="mod">
          <ac:chgData name="Pierre-Louis Guhur" userId="a10179fc90273b45" providerId="LiveId" clId="{69867FF3-2265-BD4B-882D-7D13471DE1AD}" dt="2021-11-11T12:52:00.447" v="5492" actId="207"/>
          <ac:spMkLst>
            <pc:docMk/>
            <pc:sldMk cId="4285411395" sldId="432"/>
            <ac:spMk id="4" creationId="{1A2F3A00-A754-4074-AF4F-705D7360B89E}"/>
          </ac:spMkLst>
        </pc:spChg>
        <pc:picChg chg="add mod">
          <ac:chgData name="Pierre-Louis Guhur" userId="a10179fc90273b45" providerId="LiveId" clId="{69867FF3-2265-BD4B-882D-7D13471DE1AD}" dt="2021-11-11T12:17:24.448" v="5292"/>
          <ac:picMkLst>
            <pc:docMk/>
            <pc:sldMk cId="4285411395" sldId="432"/>
            <ac:picMk id="7" creationId="{D56FCD86-A6DE-AA4B-BC54-3D604A43E8F8}"/>
          </ac:picMkLst>
        </pc:picChg>
        <pc:picChg chg="del mod">
          <ac:chgData name="Pierre-Louis Guhur" userId="a10179fc90273b45" providerId="LiveId" clId="{69867FF3-2265-BD4B-882D-7D13471DE1AD}" dt="2021-11-11T12:17:20.592" v="5290" actId="478"/>
          <ac:picMkLst>
            <pc:docMk/>
            <pc:sldMk cId="4285411395" sldId="432"/>
            <ac:picMk id="8" creationId="{B41321AC-4011-5D4E-9AED-FC2B4DDA02DE}"/>
          </ac:picMkLst>
        </pc:picChg>
        <pc:picChg chg="add del mod">
          <ac:chgData name="Pierre-Louis Guhur" userId="a10179fc90273b45" providerId="LiveId" clId="{69867FF3-2265-BD4B-882D-7D13471DE1AD}" dt="2021-11-11T12:17:22.606" v="5291" actId="21"/>
          <ac:picMkLst>
            <pc:docMk/>
            <pc:sldMk cId="4285411395" sldId="432"/>
            <ac:picMk id="11266" creationId="{B64A39B3-BDCC-5E46-B001-66E5FB3EEE0A}"/>
          </ac:picMkLst>
        </pc:picChg>
      </pc:sldChg>
      <pc:sldChg chg="addSp delSp modSp new mod">
        <pc:chgData name="Pierre-Louis Guhur" userId="a10179fc90273b45" providerId="LiveId" clId="{69867FF3-2265-BD4B-882D-7D13471DE1AD}" dt="2021-11-11T13:00:24.949" v="6076" actId="20577"/>
        <pc:sldMkLst>
          <pc:docMk/>
          <pc:sldMk cId="992642652" sldId="433"/>
        </pc:sldMkLst>
        <pc:spChg chg="del">
          <ac:chgData name="Pierre-Louis Guhur" userId="a10179fc90273b45" providerId="LiveId" clId="{69867FF3-2265-BD4B-882D-7D13471DE1AD}" dt="2021-11-11T12:53:57.820" v="5497" actId="26606"/>
          <ac:spMkLst>
            <pc:docMk/>
            <pc:sldMk cId="992642652" sldId="433"/>
            <ac:spMk id="2" creationId="{336BAA3D-C46B-1848-83F4-A04A257F6135}"/>
          </ac:spMkLst>
        </pc:spChg>
        <pc:spChg chg="del mod">
          <ac:chgData name="Pierre-Louis Guhur" userId="a10179fc90273b45" providerId="LiveId" clId="{69867FF3-2265-BD4B-882D-7D13471DE1AD}" dt="2021-11-11T12:53:57.820" v="5497" actId="26606"/>
          <ac:spMkLst>
            <pc:docMk/>
            <pc:sldMk cId="992642652" sldId="433"/>
            <ac:spMk id="3" creationId="{A5A74EC6-6A6A-0C40-9DB8-4A2B1E9BB161}"/>
          </ac:spMkLst>
        </pc:spChg>
        <pc:spChg chg="mod">
          <ac:chgData name="Pierre-Louis Guhur" userId="a10179fc90273b45" providerId="LiveId" clId="{69867FF3-2265-BD4B-882D-7D13471DE1AD}" dt="2021-11-11T13:00:24.949" v="6076" actId="20577"/>
          <ac:spMkLst>
            <pc:docMk/>
            <pc:sldMk cId="992642652" sldId="433"/>
            <ac:spMk id="4" creationId="{E80404B7-FA99-094B-9F2A-A010D0798A40}"/>
          </ac:spMkLst>
        </pc:spChg>
        <pc:spChg chg="add mod">
          <ac:chgData name="Pierre-Louis Guhur" userId="a10179fc90273b45" providerId="LiveId" clId="{69867FF3-2265-BD4B-882D-7D13471DE1AD}" dt="2021-11-11T12:54:16.746" v="5544" actId="20577"/>
          <ac:spMkLst>
            <pc:docMk/>
            <pc:sldMk cId="992642652" sldId="433"/>
            <ac:spMk id="71" creationId="{E8BB1FAB-F007-4BAE-9D2D-20EC584110CF}"/>
          </ac:spMkLst>
        </pc:spChg>
        <pc:picChg chg="add del">
          <ac:chgData name="Pierre-Louis Guhur" userId="a10179fc90273b45" providerId="LiveId" clId="{69867FF3-2265-BD4B-882D-7D13471DE1AD}" dt="2021-11-11T12:54:58.683" v="5603"/>
          <ac:picMkLst>
            <pc:docMk/>
            <pc:sldMk cId="992642652" sldId="433"/>
            <ac:picMk id="5" creationId="{45BAC8CB-6558-3241-9737-06C4050E805D}"/>
          </ac:picMkLst>
        </pc:picChg>
        <pc:picChg chg="add del mod">
          <ac:chgData name="Pierre-Louis Guhur" userId="a10179fc90273b45" providerId="LiveId" clId="{69867FF3-2265-BD4B-882D-7D13471DE1AD}" dt="2021-11-11T12:53:53.869" v="5496"/>
          <ac:picMkLst>
            <pc:docMk/>
            <pc:sldMk cId="992642652" sldId="433"/>
            <ac:picMk id="12290" creationId="{0FE8FE98-9E2E-8145-AA5B-1DEF9E6162B4}"/>
          </ac:picMkLst>
        </pc:picChg>
        <pc:picChg chg="add mod">
          <ac:chgData name="Pierre-Louis Guhur" userId="a10179fc90273b45" providerId="LiveId" clId="{69867FF3-2265-BD4B-882D-7D13471DE1AD}" dt="2021-11-11T12:55:13.033" v="5607" actId="1076"/>
          <ac:picMkLst>
            <pc:docMk/>
            <pc:sldMk cId="992642652" sldId="433"/>
            <ac:picMk id="12292" creationId="{0FE8FE98-9E2E-8145-AA5B-1DEF9E6162B4}"/>
          </ac:picMkLst>
        </pc:picChg>
        <pc:picChg chg="add mod">
          <ac:chgData name="Pierre-Louis Guhur" userId="a10179fc90273b45" providerId="LiveId" clId="{69867FF3-2265-BD4B-882D-7D13471DE1AD}" dt="2021-11-11T12:55:22.850" v="5608" actId="732"/>
          <ac:picMkLst>
            <pc:docMk/>
            <pc:sldMk cId="992642652" sldId="433"/>
            <ac:picMk id="12294" creationId="{F00A7626-80FE-EE46-ACB0-B26B903159CD}"/>
          </ac:picMkLst>
        </pc:picChg>
      </pc:sldChg>
      <pc:sldChg chg="addSp delSp modSp new mod modClrScheme chgLayout">
        <pc:chgData name="Pierre-Louis Guhur" userId="a10179fc90273b45" providerId="LiveId" clId="{69867FF3-2265-BD4B-882D-7D13471DE1AD}" dt="2021-11-18T10:09:46.424" v="8602" actId="20577"/>
        <pc:sldMkLst>
          <pc:docMk/>
          <pc:sldMk cId="1880365184" sldId="434"/>
        </pc:sldMkLst>
        <pc:spChg chg="del">
          <ac:chgData name="Pierre-Louis Guhur" userId="a10179fc90273b45" providerId="LiveId" clId="{69867FF3-2265-BD4B-882D-7D13471DE1AD}" dt="2021-11-11T12:59:17.964" v="6039" actId="700"/>
          <ac:spMkLst>
            <pc:docMk/>
            <pc:sldMk cId="1880365184" sldId="434"/>
            <ac:spMk id="2" creationId="{E52D4EE1-0993-B74E-BA7E-3EFFA336528B}"/>
          </ac:spMkLst>
        </pc:spChg>
        <pc:spChg chg="del mod ord">
          <ac:chgData name="Pierre-Louis Guhur" userId="a10179fc90273b45" providerId="LiveId" clId="{69867FF3-2265-BD4B-882D-7D13471DE1AD}" dt="2021-11-11T12:59:17.964" v="6039" actId="700"/>
          <ac:spMkLst>
            <pc:docMk/>
            <pc:sldMk cId="1880365184" sldId="434"/>
            <ac:spMk id="3" creationId="{9393B234-F533-D342-834D-4FD040236824}"/>
          </ac:spMkLst>
        </pc:spChg>
        <pc:spChg chg="del mod ord">
          <ac:chgData name="Pierre-Louis Guhur" userId="a10179fc90273b45" providerId="LiveId" clId="{69867FF3-2265-BD4B-882D-7D13471DE1AD}" dt="2021-11-11T12:59:17.964" v="6039" actId="700"/>
          <ac:spMkLst>
            <pc:docMk/>
            <pc:sldMk cId="1880365184" sldId="434"/>
            <ac:spMk id="4" creationId="{77215769-A723-E846-880F-4D560DA507BA}"/>
          </ac:spMkLst>
        </pc:spChg>
        <pc:spChg chg="add mod ord">
          <ac:chgData name="Pierre-Louis Guhur" userId="a10179fc90273b45" providerId="LiveId" clId="{69867FF3-2265-BD4B-882D-7D13471DE1AD}" dt="2021-11-11T13:00:34.363" v="6111" actId="20577"/>
          <ac:spMkLst>
            <pc:docMk/>
            <pc:sldMk cId="1880365184" sldId="434"/>
            <ac:spMk id="5" creationId="{65EC1038-1E25-4C47-8AEE-968B2B306F36}"/>
          </ac:spMkLst>
        </pc:spChg>
        <pc:spChg chg="add del mod ord">
          <ac:chgData name="Pierre-Louis Guhur" userId="a10179fc90273b45" providerId="LiveId" clId="{69867FF3-2265-BD4B-882D-7D13471DE1AD}" dt="2021-11-11T13:00:38.995" v="6112"/>
          <ac:spMkLst>
            <pc:docMk/>
            <pc:sldMk cId="1880365184" sldId="434"/>
            <ac:spMk id="6" creationId="{B07AC3B7-A1B5-484A-A022-1710BD0E5817}"/>
          </ac:spMkLst>
        </pc:spChg>
        <pc:spChg chg="add del mod">
          <ac:chgData name="Pierre-Louis Guhur" userId="a10179fc90273b45" providerId="LiveId" clId="{69867FF3-2265-BD4B-882D-7D13471DE1AD}" dt="2021-11-11T13:00:46.812" v="6113"/>
          <ac:spMkLst>
            <pc:docMk/>
            <pc:sldMk cId="1880365184" sldId="434"/>
            <ac:spMk id="7" creationId="{8B43E9CE-3A6D-3D4D-A728-3CE34E184A4E}"/>
          </ac:spMkLst>
        </pc:spChg>
        <pc:spChg chg="add mod">
          <ac:chgData name="Pierre-Louis Guhur" userId="a10179fc90273b45" providerId="LiveId" clId="{69867FF3-2265-BD4B-882D-7D13471DE1AD}" dt="2021-11-18T10:09:46.424" v="8602" actId="20577"/>
          <ac:spMkLst>
            <pc:docMk/>
            <pc:sldMk cId="1880365184" sldId="434"/>
            <ac:spMk id="8" creationId="{FA622F04-1BD5-A347-B2D4-CD402E8E98E4}"/>
          </ac:spMkLst>
        </pc:spChg>
        <pc:spChg chg="add del mod">
          <ac:chgData name="Pierre-Louis Guhur" userId="a10179fc90273b45" providerId="LiveId" clId="{69867FF3-2265-BD4B-882D-7D13471DE1AD}" dt="2021-11-11T13:01:09.063" v="6118" actId="478"/>
          <ac:spMkLst>
            <pc:docMk/>
            <pc:sldMk cId="1880365184" sldId="434"/>
            <ac:spMk id="9" creationId="{2EC543BE-406A-714B-BAC9-E5B7DC61087E}"/>
          </ac:spMkLst>
        </pc:spChg>
        <pc:spChg chg="add del mod">
          <ac:chgData name="Pierre-Louis Guhur" userId="a10179fc90273b45" providerId="LiveId" clId="{69867FF3-2265-BD4B-882D-7D13471DE1AD}" dt="2021-11-11T13:01:09.063" v="6118" actId="478"/>
          <ac:spMkLst>
            <pc:docMk/>
            <pc:sldMk cId="1880365184" sldId="434"/>
            <ac:spMk id="10" creationId="{088FAD76-4087-4247-852B-A54FDC1E1216}"/>
          </ac:spMkLst>
        </pc:spChg>
        <pc:spChg chg="add mod">
          <ac:chgData name="Pierre-Louis Guhur" userId="a10179fc90273b45" providerId="LiveId" clId="{69867FF3-2265-BD4B-882D-7D13471DE1AD}" dt="2021-11-11T13:01:16.663" v="6120" actId="207"/>
          <ac:spMkLst>
            <pc:docMk/>
            <pc:sldMk cId="1880365184" sldId="434"/>
            <ac:spMk id="11" creationId="{BC6C886C-3C60-C94C-934F-900668B13331}"/>
          </ac:spMkLst>
        </pc:spChg>
      </pc:sldChg>
      <pc:sldChg chg="addSp delSp modSp new mod modClrScheme chgLayout">
        <pc:chgData name="Pierre-Louis Guhur" userId="a10179fc90273b45" providerId="LiveId" clId="{69867FF3-2265-BD4B-882D-7D13471DE1AD}" dt="2021-11-18T09:43:59.211" v="8472" actId="20577"/>
        <pc:sldMkLst>
          <pc:docMk/>
          <pc:sldMk cId="817007857" sldId="435"/>
        </pc:sldMkLst>
        <pc:spChg chg="add mod">
          <ac:chgData name="Pierre-Louis Guhur" userId="a10179fc90273b45" providerId="LiveId" clId="{69867FF3-2265-BD4B-882D-7D13471DE1AD}" dt="2021-11-11T13:05:44.365" v="6403" actId="20577"/>
          <ac:spMkLst>
            <pc:docMk/>
            <pc:sldMk cId="817007857" sldId="435"/>
            <ac:spMk id="2" creationId="{7B076957-3730-C24C-A17C-689636F0F59E}"/>
          </ac:spMkLst>
        </pc:spChg>
        <pc:spChg chg="add del mod">
          <ac:chgData name="Pierre-Louis Guhur" userId="a10179fc90273b45" providerId="LiveId" clId="{69867FF3-2265-BD4B-882D-7D13471DE1AD}" dt="2021-11-18T09:43:59.211" v="8472" actId="20577"/>
          <ac:spMkLst>
            <pc:docMk/>
            <pc:sldMk cId="817007857" sldId="435"/>
            <ac:spMk id="3" creationId="{89387459-18E5-8444-BC68-DE59B7269783}"/>
          </ac:spMkLst>
        </pc:spChg>
        <pc:spChg chg="add del">
          <ac:chgData name="Pierre-Louis Guhur" userId="a10179fc90273b45" providerId="LiveId" clId="{69867FF3-2265-BD4B-882D-7D13471DE1AD}" dt="2021-11-11T13:14:13.493" v="7210" actId="478"/>
          <ac:spMkLst>
            <pc:docMk/>
            <pc:sldMk cId="817007857" sldId="435"/>
            <ac:spMk id="4" creationId="{7B6B59D1-8655-3446-829D-D034151C0123}"/>
          </ac:spMkLst>
        </pc:spChg>
        <pc:spChg chg="add del mod">
          <ac:chgData name="Pierre-Louis Guhur" userId="a10179fc90273b45" providerId="LiveId" clId="{69867FF3-2265-BD4B-882D-7D13471DE1AD}" dt="2021-11-11T13:14:13.493" v="7210" actId="478"/>
          <ac:spMkLst>
            <pc:docMk/>
            <pc:sldMk cId="817007857" sldId="435"/>
            <ac:spMk id="5" creationId="{84A59DE5-07F8-7D48-8702-356DDE97FC75}"/>
          </ac:spMkLst>
        </pc:spChg>
      </pc:sldChg>
      <pc:sldChg chg="addSp delSp modSp new mod modClrScheme chgLayout">
        <pc:chgData name="Pierre-Louis Guhur" userId="a10179fc90273b45" providerId="LiveId" clId="{69867FF3-2265-BD4B-882D-7D13471DE1AD}" dt="2021-11-18T09:45:26.642" v="8483" actId="20577"/>
        <pc:sldMkLst>
          <pc:docMk/>
          <pc:sldMk cId="2879000469" sldId="436"/>
        </pc:sldMkLst>
        <pc:spChg chg="add mod">
          <ac:chgData name="Pierre-Louis Guhur" userId="a10179fc90273b45" providerId="LiveId" clId="{69867FF3-2265-BD4B-882D-7D13471DE1AD}" dt="2021-11-11T13:09:18.923" v="6743" actId="20577"/>
          <ac:spMkLst>
            <pc:docMk/>
            <pc:sldMk cId="2879000469" sldId="436"/>
            <ac:spMk id="2" creationId="{FF2C4591-DE0F-FA40-AC42-DED6103A117C}"/>
          </ac:spMkLst>
        </pc:spChg>
        <pc:spChg chg="add mod">
          <ac:chgData name="Pierre-Louis Guhur" userId="a10179fc90273b45" providerId="LiveId" clId="{69867FF3-2265-BD4B-882D-7D13471DE1AD}" dt="2021-11-18T09:45:26.642" v="8483" actId="20577"/>
          <ac:spMkLst>
            <pc:docMk/>
            <pc:sldMk cId="2879000469" sldId="436"/>
            <ac:spMk id="3" creationId="{84E8EF7D-A061-844F-A37F-42115FC1BFD3}"/>
          </ac:spMkLst>
        </pc:spChg>
        <pc:spChg chg="add del mod">
          <ac:chgData name="Pierre-Louis Guhur" userId="a10179fc90273b45" providerId="LiveId" clId="{69867FF3-2265-BD4B-882D-7D13471DE1AD}" dt="2021-11-11T13:13:01.501" v="7091"/>
          <ac:spMkLst>
            <pc:docMk/>
            <pc:sldMk cId="2879000469" sldId="436"/>
            <ac:spMk id="4" creationId="{0EDABD10-252E-FA4B-8EE7-A364185D9C3A}"/>
          </ac:spMkLst>
        </pc:spChg>
        <pc:spChg chg="add">
          <ac:chgData name="Pierre-Louis Guhur" userId="a10179fc90273b45" providerId="LiveId" clId="{69867FF3-2265-BD4B-882D-7D13471DE1AD}" dt="2021-11-11T13:11:57.907" v="7054"/>
          <ac:spMkLst>
            <pc:docMk/>
            <pc:sldMk cId="2879000469" sldId="436"/>
            <ac:spMk id="5" creationId="{65409F67-420B-4049-9B4D-627517382B44}"/>
          </ac:spMkLst>
        </pc:spChg>
        <pc:spChg chg="add">
          <ac:chgData name="Pierre-Louis Guhur" userId="a10179fc90273b45" providerId="LiveId" clId="{69867FF3-2265-BD4B-882D-7D13471DE1AD}" dt="2021-11-11T13:11:57.907" v="7054"/>
          <ac:spMkLst>
            <pc:docMk/>
            <pc:sldMk cId="2879000469" sldId="436"/>
            <ac:spMk id="6" creationId="{6B4BC54B-740F-964A-8492-D8DF97C4DBB9}"/>
          </ac:spMkLst>
        </pc:spChg>
        <pc:picChg chg="add mod">
          <ac:chgData name="Pierre-Louis Guhur" userId="a10179fc90273b45" providerId="LiveId" clId="{69867FF3-2265-BD4B-882D-7D13471DE1AD}" dt="2021-11-18T09:45:12.478" v="8480" actId="1076"/>
          <ac:picMkLst>
            <pc:docMk/>
            <pc:sldMk cId="2879000469" sldId="436"/>
            <ac:picMk id="1026" creationId="{2A240AF8-5577-4544-8095-F513013ACDF7}"/>
          </ac:picMkLst>
        </pc:picChg>
      </pc:sldChg>
      <pc:sldChg chg="addSp modSp new mod modClrScheme chgLayout">
        <pc:chgData name="Pierre-Louis Guhur" userId="a10179fc90273b45" providerId="LiveId" clId="{69867FF3-2265-BD4B-882D-7D13471DE1AD}" dt="2021-11-18T09:44:17.089" v="8477" actId="20577"/>
        <pc:sldMkLst>
          <pc:docMk/>
          <pc:sldMk cId="3600265400" sldId="437"/>
        </pc:sldMkLst>
        <pc:spChg chg="add mod">
          <ac:chgData name="Pierre-Louis Guhur" userId="a10179fc90273b45" providerId="LiveId" clId="{69867FF3-2265-BD4B-882D-7D13471DE1AD}" dt="2021-11-11T13:13:12.517" v="7115" actId="20577"/>
          <ac:spMkLst>
            <pc:docMk/>
            <pc:sldMk cId="3600265400" sldId="437"/>
            <ac:spMk id="2" creationId="{99792FAB-3255-C64C-A247-D58C4A3544D5}"/>
          </ac:spMkLst>
        </pc:spChg>
        <pc:spChg chg="add mod">
          <ac:chgData name="Pierre-Louis Guhur" userId="a10179fc90273b45" providerId="LiveId" clId="{69867FF3-2265-BD4B-882D-7D13471DE1AD}" dt="2021-11-11T13:23:40.920" v="7775"/>
          <ac:spMkLst>
            <pc:docMk/>
            <pc:sldMk cId="3600265400" sldId="437"/>
            <ac:spMk id="3" creationId="{E7825B4B-33FA-544A-B312-7602E32D8745}"/>
          </ac:spMkLst>
        </pc:spChg>
        <pc:spChg chg="add mod">
          <ac:chgData name="Pierre-Louis Guhur" userId="a10179fc90273b45" providerId="LiveId" clId="{69867FF3-2265-BD4B-882D-7D13471DE1AD}" dt="2021-11-18T09:44:17.089" v="8477" actId="20577"/>
          <ac:spMkLst>
            <pc:docMk/>
            <pc:sldMk cId="3600265400" sldId="437"/>
            <ac:spMk id="4" creationId="{322ABCB8-37E1-AE40-BA3A-2DB8A8003E6D}"/>
          </ac:spMkLst>
        </pc:spChg>
      </pc:sldChg>
      <pc:sldChg chg="modSp new del mod">
        <pc:chgData name="Pierre-Louis Guhur" userId="a10179fc90273b45" providerId="LiveId" clId="{69867FF3-2265-BD4B-882D-7D13471DE1AD}" dt="2021-11-11T16:16:20.864" v="7856" actId="2696"/>
        <pc:sldMkLst>
          <pc:docMk/>
          <pc:sldMk cId="1012615366" sldId="438"/>
        </pc:sldMkLst>
        <pc:spChg chg="mod">
          <ac:chgData name="Pierre-Louis Guhur" userId="a10179fc90273b45" providerId="LiveId" clId="{69867FF3-2265-BD4B-882D-7D13471DE1AD}" dt="2021-11-11T16:16:17.541" v="7855" actId="5793"/>
          <ac:spMkLst>
            <pc:docMk/>
            <pc:sldMk cId="1012615366" sldId="438"/>
            <ac:spMk id="3" creationId="{BAE3BE31-60CE-2541-AD68-343B354D2BB6}"/>
          </ac:spMkLst>
        </pc:spChg>
      </pc:sldChg>
      <pc:sldMasterChg chg="addSp delSp modSp mod setBg addSldLayout modSldLayout sldLayoutOrd">
        <pc:chgData name="Pierre-Louis Guhur" userId="a10179fc90273b45" providerId="LiveId" clId="{69867FF3-2265-BD4B-882D-7D13471DE1AD}" dt="2021-11-11T10:20:46.713" v="2179" actId="790"/>
        <pc:sldMasterMkLst>
          <pc:docMk/>
          <pc:sldMasterMk cId="1377184672" sldId="2147484005"/>
        </pc:sldMasterMkLst>
        <pc:spChg chg="mod">
          <ac:chgData name="Pierre-Louis Guhur" userId="a10179fc90273b45" providerId="LiveId" clId="{69867FF3-2265-BD4B-882D-7D13471DE1AD}" dt="2021-11-11T10:19:42.195" v="2173" actId="790"/>
          <ac:spMkLst>
            <pc:docMk/>
            <pc:sldMasterMk cId="1377184672" sldId="2147484005"/>
            <ac:spMk id="2" creationId="{00000000-0000-0000-0000-000000000000}"/>
          </ac:spMkLst>
        </pc:spChg>
        <pc:spChg chg="mod">
          <ac:chgData name="Pierre-Louis Guhur" userId="a10179fc90273b45" providerId="LiveId" clId="{69867FF3-2265-BD4B-882D-7D13471DE1AD}" dt="2021-11-11T10:19:42.195" v="2173" actId="790"/>
          <ac:spMkLst>
            <pc:docMk/>
            <pc:sldMasterMk cId="1377184672" sldId="2147484005"/>
            <ac:spMk id="3" creationId="{00000000-0000-0000-0000-000000000000}"/>
          </ac:spMkLst>
        </pc:spChg>
        <pc:spChg chg="del mod">
          <ac:chgData name="Pierre-Louis Guhur" userId="a10179fc90273b45" providerId="LiveId" clId="{69867FF3-2265-BD4B-882D-7D13471DE1AD}" dt="2021-11-11T09:41:29.714" v="312" actId="478"/>
          <ac:spMkLst>
            <pc:docMk/>
            <pc:sldMasterMk cId="1377184672" sldId="2147484005"/>
            <ac:spMk id="14" creationId="{00000000-0000-0000-0000-000000000000}"/>
          </ac:spMkLst>
        </pc:spChg>
        <pc:spChg chg="add del mod">
          <ac:chgData name="Pierre-Louis Guhur" userId="a10179fc90273b45" providerId="LiveId" clId="{69867FF3-2265-BD4B-882D-7D13471DE1AD}" dt="2021-11-11T09:41:27.049" v="311" actId="478"/>
          <ac:spMkLst>
            <pc:docMk/>
            <pc:sldMasterMk cId="1377184672" sldId="2147484005"/>
            <ac:spMk id="26" creationId="{00000000-0000-0000-0000-000000000000}"/>
          </ac:spMkLst>
        </pc:spChg>
        <pc:sldLayoutChg chg="modSp mod setBg">
          <pc:chgData name="Pierre-Louis Guhur" userId="a10179fc90273b45" providerId="LiveId" clId="{69867FF3-2265-BD4B-882D-7D13471DE1AD}" dt="2021-11-11T10:19:57.428" v="2175" actId="790"/>
          <pc:sldLayoutMkLst>
            <pc:docMk/>
            <pc:sldMasterMk cId="1377184672" sldId="2147484005"/>
            <pc:sldLayoutMk cId="0" sldId="2147484032"/>
          </pc:sldLayoutMkLst>
          <pc:spChg chg="mod">
            <ac:chgData name="Pierre-Louis Guhur" userId="a10179fc90273b45" providerId="LiveId" clId="{69867FF3-2265-BD4B-882D-7D13471DE1AD}" dt="2021-11-11T10:19:57.428" v="2175" actId="790"/>
            <ac:spMkLst>
              <pc:docMk/>
              <pc:sldMasterMk cId="1377184672" sldId="2147484005"/>
              <pc:sldLayoutMk cId="0" sldId="2147484032"/>
              <ac:spMk id="3" creationId="{38F44356-BD0B-4CED-B103-8ACC72F5B221}"/>
            </ac:spMkLst>
          </pc:spChg>
          <pc:spChg chg="mod">
            <ac:chgData name="Pierre-Louis Guhur" userId="a10179fc90273b45" providerId="LiveId" clId="{69867FF3-2265-BD4B-882D-7D13471DE1AD}" dt="2021-11-11T10:19:57.428" v="2175" actId="790"/>
            <ac:spMkLst>
              <pc:docMk/>
              <pc:sldMasterMk cId="1377184672" sldId="2147484005"/>
              <pc:sldLayoutMk cId="0" sldId="2147484032"/>
              <ac:spMk id="6" creationId="{00000000-0000-0000-0000-000000000000}"/>
            </ac:spMkLst>
          </pc:spChg>
        </pc:sldLayoutChg>
        <pc:sldLayoutChg chg="addSp delSp modSp mod setBg">
          <pc:chgData name="Pierre-Louis Guhur" userId="a10179fc90273b45" providerId="LiveId" clId="{69867FF3-2265-BD4B-882D-7D13471DE1AD}" dt="2021-11-11T09:32:58.427" v="91"/>
          <pc:sldLayoutMkLst>
            <pc:docMk/>
            <pc:sldMasterMk cId="1377184672" sldId="2147484005"/>
            <pc:sldLayoutMk cId="0" sldId="2147484033"/>
          </pc:sldLayoutMkLst>
          <pc:picChg chg="add del mod">
            <ac:chgData name="Pierre-Louis Guhur" userId="a10179fc90273b45" providerId="LiveId" clId="{69867FF3-2265-BD4B-882D-7D13471DE1AD}" dt="2021-11-11T09:29:29.936" v="63" actId="478"/>
            <ac:picMkLst>
              <pc:docMk/>
              <pc:sldMasterMk cId="1377184672" sldId="2147484005"/>
              <pc:sldLayoutMk cId="0" sldId="2147484033"/>
              <ac:picMk id="3" creationId="{492F0C6E-C4C6-B246-A2C5-65801914B21E}"/>
            </ac:picMkLst>
          </pc:picChg>
        </pc:sldLayoutChg>
        <pc:sldLayoutChg chg="ord setBg">
          <pc:chgData name="Pierre-Louis Guhur" userId="a10179fc90273b45" providerId="LiveId" clId="{69867FF3-2265-BD4B-882D-7D13471DE1AD}" dt="2021-11-11T10:20:22.717" v="2176" actId="20578"/>
          <pc:sldLayoutMkLst>
            <pc:docMk/>
            <pc:sldMasterMk cId="1377184672" sldId="2147484005"/>
            <pc:sldLayoutMk cId="1699947990" sldId="2147484034"/>
          </pc:sldLayoutMkLst>
        </pc:sldLayoutChg>
        <pc:sldLayoutChg chg="ord setBg">
          <pc:chgData name="Pierre-Louis Guhur" userId="a10179fc90273b45" providerId="LiveId" clId="{69867FF3-2265-BD4B-882D-7D13471DE1AD}" dt="2021-11-11T10:20:25.204" v="2177" actId="20578"/>
          <pc:sldLayoutMkLst>
            <pc:docMk/>
            <pc:sldMasterMk cId="1377184672" sldId="2147484005"/>
            <pc:sldLayoutMk cId="1222862946" sldId="2147484040"/>
          </pc:sldLayoutMkLst>
        </pc:sldLayoutChg>
        <pc:sldLayoutChg chg="setBg">
          <pc:chgData name="Pierre-Louis Guhur" userId="a10179fc90273b45" providerId="LiveId" clId="{69867FF3-2265-BD4B-882D-7D13471DE1AD}" dt="2021-11-11T09:29:56.147" v="76"/>
          <pc:sldLayoutMkLst>
            <pc:docMk/>
            <pc:sldMasterMk cId="1377184672" sldId="2147484005"/>
            <pc:sldLayoutMk cId="361903724" sldId="2147484048"/>
          </pc:sldLayoutMkLst>
        </pc:sldLayoutChg>
        <pc:sldLayoutChg chg="setBg">
          <pc:chgData name="Pierre-Louis Guhur" userId="a10179fc90273b45" providerId="LiveId" clId="{69867FF3-2265-BD4B-882D-7D13471DE1AD}" dt="2021-11-11T09:29:56.147" v="76"/>
          <pc:sldLayoutMkLst>
            <pc:docMk/>
            <pc:sldMasterMk cId="1377184672" sldId="2147484005"/>
            <pc:sldLayoutMk cId="0" sldId="2147484054"/>
          </pc:sldLayoutMkLst>
        </pc:sldLayoutChg>
        <pc:sldLayoutChg chg="setBg">
          <pc:chgData name="Pierre-Louis Guhur" userId="a10179fc90273b45" providerId="LiveId" clId="{69867FF3-2265-BD4B-882D-7D13471DE1AD}" dt="2021-11-11T09:29:56.147" v="76"/>
          <pc:sldLayoutMkLst>
            <pc:docMk/>
            <pc:sldMasterMk cId="1377184672" sldId="2147484005"/>
            <pc:sldLayoutMk cId="0" sldId="2147484060"/>
          </pc:sldLayoutMkLst>
        </pc:sldLayoutChg>
        <pc:sldLayoutChg chg="modSp mod setBg">
          <pc:chgData name="Pierre-Louis Guhur" userId="a10179fc90273b45" providerId="LiveId" clId="{69867FF3-2265-BD4B-882D-7D13471DE1AD}" dt="2021-11-11T10:20:33.618" v="2178" actId="790"/>
          <pc:sldLayoutMkLst>
            <pc:docMk/>
            <pc:sldMasterMk cId="1377184672" sldId="2147484005"/>
            <pc:sldLayoutMk cId="1205272501" sldId="2147484062"/>
          </pc:sldLayoutMkLst>
          <pc:spChg chg="mod">
            <ac:chgData name="Pierre-Louis Guhur" userId="a10179fc90273b45" providerId="LiveId" clId="{69867FF3-2265-BD4B-882D-7D13471DE1AD}" dt="2021-11-11T10:20:33.618" v="2178" actId="790"/>
            <ac:spMkLst>
              <pc:docMk/>
              <pc:sldMasterMk cId="1377184672" sldId="2147484005"/>
              <pc:sldLayoutMk cId="1205272501" sldId="2147484062"/>
              <ac:spMk id="5" creationId="{A368709C-8C4B-46D6-A55E-48105AE329B6}"/>
            </ac:spMkLst>
          </pc:spChg>
          <pc:spChg chg="mod">
            <ac:chgData name="Pierre-Louis Guhur" userId="a10179fc90273b45" providerId="LiveId" clId="{69867FF3-2265-BD4B-882D-7D13471DE1AD}" dt="2021-11-11T10:20:33.618" v="2178" actId="790"/>
            <ac:spMkLst>
              <pc:docMk/>
              <pc:sldMasterMk cId="1377184672" sldId="2147484005"/>
              <pc:sldLayoutMk cId="1205272501" sldId="2147484062"/>
              <ac:spMk id="9" creationId="{02D71693-E11B-4E5A-B5AA-11A1018039A7}"/>
            </ac:spMkLst>
          </pc:spChg>
        </pc:sldLayoutChg>
        <pc:sldLayoutChg chg="modSp mod setBg">
          <pc:chgData name="Pierre-Louis Guhur" userId="a10179fc90273b45" providerId="LiveId" clId="{69867FF3-2265-BD4B-882D-7D13471DE1AD}" dt="2021-11-11T10:20:46.713" v="2179" actId="790"/>
          <pc:sldLayoutMkLst>
            <pc:docMk/>
            <pc:sldMasterMk cId="1377184672" sldId="2147484005"/>
            <pc:sldLayoutMk cId="960558086" sldId="2147484063"/>
          </pc:sldLayoutMkLst>
          <pc:spChg chg="mod">
            <ac:chgData name="Pierre-Louis Guhur" userId="a10179fc90273b45" providerId="LiveId" clId="{69867FF3-2265-BD4B-882D-7D13471DE1AD}" dt="2021-11-11T10:20:46.713" v="2179" actId="790"/>
            <ac:spMkLst>
              <pc:docMk/>
              <pc:sldMasterMk cId="1377184672" sldId="2147484005"/>
              <pc:sldLayoutMk cId="960558086" sldId="2147484063"/>
              <ac:spMk id="2" creationId="{00000000-0000-0000-0000-000000000000}"/>
            </ac:spMkLst>
          </pc:spChg>
        </pc:sldLayoutChg>
        <pc:sldLayoutChg chg="addSp delSp modSp new mod setBg">
          <pc:chgData name="Pierre-Louis Guhur" userId="a10179fc90273b45" providerId="LiveId" clId="{69867FF3-2265-BD4B-882D-7D13471DE1AD}" dt="2021-11-11T09:42:08.092" v="316" actId="14861"/>
          <pc:sldLayoutMkLst>
            <pc:docMk/>
            <pc:sldMasterMk cId="1377184672" sldId="2147484005"/>
            <pc:sldLayoutMk cId="437803527" sldId="2147484064"/>
          </pc:sldLayoutMkLst>
          <pc:spChg chg="mod">
            <ac:chgData name="Pierre-Louis Guhur" userId="a10179fc90273b45" providerId="LiveId" clId="{69867FF3-2265-BD4B-882D-7D13471DE1AD}" dt="2021-11-11T09:36:47.593" v="113" actId="1076"/>
            <ac:spMkLst>
              <pc:docMk/>
              <pc:sldMasterMk cId="1377184672" sldId="2147484005"/>
              <pc:sldLayoutMk cId="437803527" sldId="2147484064"/>
              <ac:spMk id="2" creationId="{FF0CA6E9-C0F1-4D43-8E07-C4DC4F47DEEE}"/>
            </ac:spMkLst>
          </pc:spChg>
          <pc:spChg chg="add mod">
            <ac:chgData name="Pierre-Louis Guhur" userId="a10179fc90273b45" providerId="LiveId" clId="{69867FF3-2265-BD4B-882D-7D13471DE1AD}" dt="2021-11-11T09:41:13.413" v="309" actId="20577"/>
            <ac:spMkLst>
              <pc:docMk/>
              <pc:sldMasterMk cId="1377184672" sldId="2147484005"/>
              <pc:sldLayoutMk cId="437803527" sldId="2147484064"/>
              <ac:spMk id="3" creationId="{4570D7AE-1D10-104C-B64D-390BF93BF2D8}"/>
            </ac:spMkLst>
          </pc:spChg>
          <pc:spChg chg="add mod">
            <ac:chgData name="Pierre-Louis Guhur" userId="a10179fc90273b45" providerId="LiveId" clId="{69867FF3-2265-BD4B-882D-7D13471DE1AD}" dt="2021-11-11T09:42:08.092" v="316" actId="14861"/>
            <ac:spMkLst>
              <pc:docMk/>
              <pc:sldMasterMk cId="1377184672" sldId="2147484005"/>
              <pc:sldLayoutMk cId="437803527" sldId="2147484064"/>
              <ac:spMk id="10" creationId="{1A6BC639-D7B1-3B4B-A11D-B28A24C022FE}"/>
            </ac:spMkLst>
          </pc:spChg>
          <pc:cxnChg chg="add del mod">
            <ac:chgData name="Pierre-Louis Guhur" userId="a10179fc90273b45" providerId="LiveId" clId="{69867FF3-2265-BD4B-882D-7D13471DE1AD}" dt="2021-11-11T09:37:39.528" v="121" actId="478"/>
            <ac:cxnSpMkLst>
              <pc:docMk/>
              <pc:sldMasterMk cId="1377184672" sldId="2147484005"/>
              <pc:sldLayoutMk cId="437803527" sldId="2147484064"/>
              <ac:cxnSpMk id="5" creationId="{3375B84C-F441-A443-853F-6FEF5A37AC51}"/>
            </ac:cxnSpMkLst>
          </pc:cxnChg>
          <pc:cxnChg chg="add mod">
            <ac:chgData name="Pierre-Louis Guhur" userId="a10179fc90273b45" providerId="LiveId" clId="{69867FF3-2265-BD4B-882D-7D13471DE1AD}" dt="2021-11-11T09:37:17.009" v="117"/>
            <ac:cxnSpMkLst>
              <pc:docMk/>
              <pc:sldMasterMk cId="1377184672" sldId="2147484005"/>
              <pc:sldLayoutMk cId="437803527" sldId="2147484064"/>
              <ac:cxnSpMk id="7" creationId="{F9A66BC4-ACF5-F549-87C4-56177093730F}"/>
            </ac:cxnSpMkLst>
          </pc:cxnChg>
        </pc:sldLayoutChg>
      </pc:sldMasterChg>
      <pc:sldMasterChg chg="setBg modSldLayout">
        <pc:chgData name="Pierre-Louis Guhur" userId="a10179fc90273b45" providerId="LiveId" clId="{69867FF3-2265-BD4B-882D-7D13471DE1AD}" dt="2021-11-11T09:29:56.147" v="76"/>
        <pc:sldMasterMkLst>
          <pc:docMk/>
          <pc:sldMasterMk cId="1130058543" sldId="2147484035"/>
        </pc:sldMasterMkLst>
        <pc:sldLayoutChg chg="setBg">
          <pc:chgData name="Pierre-Louis Guhur" userId="a10179fc90273b45" providerId="LiveId" clId="{69867FF3-2265-BD4B-882D-7D13471DE1AD}" dt="2021-11-11T09:29:56.147" v="76"/>
          <pc:sldLayoutMkLst>
            <pc:docMk/>
            <pc:sldMasterMk cId="1130058543" sldId="2147484035"/>
            <pc:sldLayoutMk cId="0" sldId="2147484036"/>
          </pc:sldLayoutMkLst>
        </pc:sldLayoutChg>
      </pc:sldMasterChg>
    </pc:docChg>
  </pc:docChgLst>
  <pc:docChgLst>
    <pc:chgData name="Pierre-Louis Guhur" userId="a10179fc90273b45" providerId="LiveId" clId="{B5BAB576-2AD3-E340-B857-3030694D24C8}"/>
    <pc:docChg chg="undo redo custSel addSld modSld sldOrd">
      <pc:chgData name="Pierre-Louis Guhur" userId="a10179fc90273b45" providerId="LiveId" clId="{B5BAB576-2AD3-E340-B857-3030694D24C8}" dt="2022-11-05T12:11:37.613" v="1503" actId="20577"/>
      <pc:docMkLst>
        <pc:docMk/>
      </pc:docMkLst>
      <pc:sldChg chg="modSp">
        <pc:chgData name="Pierre-Louis Guhur" userId="a10179fc90273b45" providerId="LiveId" clId="{B5BAB576-2AD3-E340-B857-3030694D24C8}" dt="2022-11-05T09:35:33.316" v="0" actId="207"/>
        <pc:sldMkLst>
          <pc:docMk/>
          <pc:sldMk cId="67757855" sldId="287"/>
        </pc:sldMkLst>
        <pc:spChg chg="mod">
          <ac:chgData name="Pierre-Louis Guhur" userId="a10179fc90273b45" providerId="LiveId" clId="{B5BAB576-2AD3-E340-B857-3030694D24C8}" dt="2022-11-05T09:35:33.316" v="0" actId="207"/>
          <ac:spMkLst>
            <pc:docMk/>
            <pc:sldMk cId="67757855" sldId="287"/>
            <ac:spMk id="71" creationId="{00000000-0000-0000-0000-000000000000}"/>
          </ac:spMkLst>
        </pc:spChg>
      </pc:sldChg>
      <pc:sldChg chg="modSp mod">
        <pc:chgData name="Pierre-Louis Guhur" userId="a10179fc90273b45" providerId="LiveId" clId="{B5BAB576-2AD3-E340-B857-3030694D24C8}" dt="2022-11-05T09:56:02.224" v="320" actId="207"/>
        <pc:sldMkLst>
          <pc:docMk/>
          <pc:sldMk cId="389464343" sldId="421"/>
        </pc:sldMkLst>
        <pc:spChg chg="mod">
          <ac:chgData name="Pierre-Louis Guhur" userId="a10179fc90273b45" providerId="LiveId" clId="{B5BAB576-2AD3-E340-B857-3030694D24C8}" dt="2022-11-05T09:56:02.224" v="320" actId="207"/>
          <ac:spMkLst>
            <pc:docMk/>
            <pc:sldMk cId="389464343" sldId="421"/>
            <ac:spMk id="3" creationId="{E64BD70B-0341-BE4C-847C-18F0122B7583}"/>
          </ac:spMkLst>
        </pc:spChg>
      </pc:sldChg>
      <pc:sldChg chg="ord">
        <pc:chgData name="Pierre-Louis Guhur" userId="a10179fc90273b45" providerId="LiveId" clId="{B5BAB576-2AD3-E340-B857-3030694D24C8}" dt="2022-11-05T09:59:28.240" v="496" actId="20578"/>
        <pc:sldMkLst>
          <pc:docMk/>
          <pc:sldMk cId="3565499736" sldId="422"/>
        </pc:sldMkLst>
      </pc:sldChg>
      <pc:sldChg chg="modSp mod">
        <pc:chgData name="Pierre-Louis Guhur" userId="a10179fc90273b45" providerId="LiveId" clId="{B5BAB576-2AD3-E340-B857-3030694D24C8}" dt="2022-11-05T09:59:08.461" v="495" actId="20577"/>
        <pc:sldMkLst>
          <pc:docMk/>
          <pc:sldMk cId="3934405258" sldId="423"/>
        </pc:sldMkLst>
        <pc:spChg chg="mod">
          <ac:chgData name="Pierre-Louis Guhur" userId="a10179fc90273b45" providerId="LiveId" clId="{B5BAB576-2AD3-E340-B857-3030694D24C8}" dt="2022-11-05T09:59:08.461" v="495" actId="20577"/>
          <ac:spMkLst>
            <pc:docMk/>
            <pc:sldMk cId="3934405258" sldId="423"/>
            <ac:spMk id="3" creationId="{E64BD70B-0341-BE4C-847C-18F0122B7583}"/>
          </ac:spMkLst>
        </pc:spChg>
      </pc:sldChg>
      <pc:sldChg chg="addSp delSp modSp mod modAnim">
        <pc:chgData name="Pierre-Louis Guhur" userId="a10179fc90273b45" providerId="LiveId" clId="{B5BAB576-2AD3-E340-B857-3030694D24C8}" dt="2022-11-05T10:08:39.270" v="1077"/>
        <pc:sldMkLst>
          <pc:docMk/>
          <pc:sldMk cId="992642652" sldId="433"/>
        </pc:sldMkLst>
        <pc:spChg chg="add del mod">
          <ac:chgData name="Pierre-Louis Guhur" userId="a10179fc90273b45" providerId="LiveId" clId="{B5BAB576-2AD3-E340-B857-3030694D24C8}" dt="2022-11-05T10:03:55.424" v="639" actId="478"/>
          <ac:spMkLst>
            <pc:docMk/>
            <pc:sldMk cId="992642652" sldId="433"/>
            <ac:spMk id="2" creationId="{7ED0B203-8072-B9A3-5E14-E8C980018EDD}"/>
          </ac:spMkLst>
        </pc:spChg>
        <pc:spChg chg="add mod">
          <ac:chgData name="Pierre-Louis Guhur" userId="a10179fc90273b45" providerId="LiveId" clId="{B5BAB576-2AD3-E340-B857-3030694D24C8}" dt="2022-11-05T10:08:15.683" v="1075" actId="14100"/>
          <ac:spMkLst>
            <pc:docMk/>
            <pc:sldMk cId="992642652" sldId="433"/>
            <ac:spMk id="3" creationId="{7B444C15-39AB-EF4A-9187-512D48D1989F}"/>
          </ac:spMkLst>
        </pc:spChg>
        <pc:spChg chg="mod">
          <ac:chgData name="Pierre-Louis Guhur" userId="a10179fc90273b45" providerId="LiveId" clId="{B5BAB576-2AD3-E340-B857-3030694D24C8}" dt="2022-11-05T10:08:20.253" v="1076" actId="14100"/>
          <ac:spMkLst>
            <pc:docMk/>
            <pc:sldMk cId="992642652" sldId="433"/>
            <ac:spMk id="4" creationId="{E80404B7-FA99-094B-9F2A-A010D0798A40}"/>
          </ac:spMkLst>
        </pc:spChg>
        <pc:spChg chg="mod">
          <ac:chgData name="Pierre-Louis Guhur" userId="a10179fc90273b45" providerId="LiveId" clId="{B5BAB576-2AD3-E340-B857-3030694D24C8}" dt="2022-11-05T10:07:00.084" v="979" actId="14100"/>
          <ac:spMkLst>
            <pc:docMk/>
            <pc:sldMk cId="992642652" sldId="433"/>
            <ac:spMk id="71" creationId="{E8BB1FAB-F007-4BAE-9D2D-20EC584110CF}"/>
          </ac:spMkLst>
        </pc:spChg>
        <pc:picChg chg="mod">
          <ac:chgData name="Pierre-Louis Guhur" userId="a10179fc90273b45" providerId="LiveId" clId="{B5BAB576-2AD3-E340-B857-3030694D24C8}" dt="2022-11-05T10:08:10.080" v="1073" actId="14100"/>
          <ac:picMkLst>
            <pc:docMk/>
            <pc:sldMk cId="992642652" sldId="433"/>
            <ac:picMk id="12294" creationId="{F00A7626-80FE-EE46-ACB0-B26B903159CD}"/>
          </ac:picMkLst>
        </pc:picChg>
      </pc:sldChg>
      <pc:sldChg chg="modSp mod">
        <pc:chgData name="Pierre-Louis Guhur" userId="a10179fc90273b45" providerId="LiveId" clId="{B5BAB576-2AD3-E340-B857-3030694D24C8}" dt="2022-11-05T10:13:30.541" v="1205" actId="20577"/>
        <pc:sldMkLst>
          <pc:docMk/>
          <pc:sldMk cId="1880365184" sldId="434"/>
        </pc:sldMkLst>
        <pc:spChg chg="mod">
          <ac:chgData name="Pierre-Louis Guhur" userId="a10179fc90273b45" providerId="LiveId" clId="{B5BAB576-2AD3-E340-B857-3030694D24C8}" dt="2022-11-05T10:13:30.541" v="1205" actId="20577"/>
          <ac:spMkLst>
            <pc:docMk/>
            <pc:sldMk cId="1880365184" sldId="434"/>
            <ac:spMk id="8" creationId="{FA622F04-1BD5-A347-B2D4-CD402E8E98E4}"/>
          </ac:spMkLst>
        </pc:spChg>
      </pc:sldChg>
      <pc:sldChg chg="modSp mod">
        <pc:chgData name="Pierre-Louis Guhur" userId="a10179fc90273b45" providerId="LiveId" clId="{B5BAB576-2AD3-E340-B857-3030694D24C8}" dt="2022-11-05T12:11:30.762" v="1497" actId="20577"/>
        <pc:sldMkLst>
          <pc:docMk/>
          <pc:sldMk cId="817007857" sldId="435"/>
        </pc:sldMkLst>
        <pc:spChg chg="mod">
          <ac:chgData name="Pierre-Louis Guhur" userId="a10179fc90273b45" providerId="LiveId" clId="{B5BAB576-2AD3-E340-B857-3030694D24C8}" dt="2022-11-05T12:11:30.762" v="1497" actId="20577"/>
          <ac:spMkLst>
            <pc:docMk/>
            <pc:sldMk cId="817007857" sldId="435"/>
            <ac:spMk id="2" creationId="{7B076957-3730-C24C-A17C-689636F0F59E}"/>
          </ac:spMkLst>
        </pc:spChg>
        <pc:spChg chg="mod">
          <ac:chgData name="Pierre-Louis Guhur" userId="a10179fc90273b45" providerId="LiveId" clId="{B5BAB576-2AD3-E340-B857-3030694D24C8}" dt="2022-11-05T12:05:45.863" v="1330" actId="20577"/>
          <ac:spMkLst>
            <pc:docMk/>
            <pc:sldMk cId="817007857" sldId="435"/>
            <ac:spMk id="3" creationId="{89387459-18E5-8444-BC68-DE59B7269783}"/>
          </ac:spMkLst>
        </pc:spChg>
      </pc:sldChg>
      <pc:sldChg chg="modSp mod">
        <pc:chgData name="Pierre-Louis Guhur" userId="a10179fc90273b45" providerId="LiveId" clId="{B5BAB576-2AD3-E340-B857-3030694D24C8}" dt="2022-11-05T12:11:37.613" v="1503" actId="20577"/>
        <pc:sldMkLst>
          <pc:docMk/>
          <pc:sldMk cId="2879000469" sldId="436"/>
        </pc:sldMkLst>
        <pc:spChg chg="mod">
          <ac:chgData name="Pierre-Louis Guhur" userId="a10179fc90273b45" providerId="LiveId" clId="{B5BAB576-2AD3-E340-B857-3030694D24C8}" dt="2022-11-05T12:11:37.613" v="1503" actId="20577"/>
          <ac:spMkLst>
            <pc:docMk/>
            <pc:sldMk cId="2879000469" sldId="436"/>
            <ac:spMk id="2" creationId="{FF2C4591-DE0F-FA40-AC42-DED6103A117C}"/>
          </ac:spMkLst>
        </pc:spChg>
      </pc:sldChg>
      <pc:sldChg chg="addSp modSp mod ord">
        <pc:chgData name="Pierre-Louis Guhur" userId="a10179fc90273b45" providerId="LiveId" clId="{B5BAB576-2AD3-E340-B857-3030694D24C8}" dt="2022-11-05T12:11:34.074" v="1500" actId="20577"/>
        <pc:sldMkLst>
          <pc:docMk/>
          <pc:sldMk cId="3600265400" sldId="437"/>
        </pc:sldMkLst>
        <pc:spChg chg="mod">
          <ac:chgData name="Pierre-Louis Guhur" userId="a10179fc90273b45" providerId="LiveId" clId="{B5BAB576-2AD3-E340-B857-3030694D24C8}" dt="2022-11-05T12:11:34.074" v="1500" actId="20577"/>
          <ac:spMkLst>
            <pc:docMk/>
            <pc:sldMk cId="3600265400" sldId="437"/>
            <ac:spMk id="2" creationId="{99792FAB-3255-C64C-A247-D58C4A3544D5}"/>
          </ac:spMkLst>
        </pc:spChg>
        <pc:spChg chg="mod">
          <ac:chgData name="Pierre-Louis Guhur" userId="a10179fc90273b45" providerId="LiveId" clId="{B5BAB576-2AD3-E340-B857-3030694D24C8}" dt="2022-11-05T12:11:05.269" v="1494" actId="20577"/>
          <ac:spMkLst>
            <pc:docMk/>
            <pc:sldMk cId="3600265400" sldId="437"/>
            <ac:spMk id="3" creationId="{E7825B4B-33FA-544A-B312-7602E32D8745}"/>
          </ac:spMkLst>
        </pc:spChg>
        <pc:spChg chg="mod">
          <ac:chgData name="Pierre-Louis Guhur" userId="a10179fc90273b45" providerId="LiveId" clId="{B5BAB576-2AD3-E340-B857-3030694D24C8}" dt="2022-11-05T12:09:01.268" v="1360" actId="1076"/>
          <ac:spMkLst>
            <pc:docMk/>
            <pc:sldMk cId="3600265400" sldId="437"/>
            <ac:spMk id="4" creationId="{322ABCB8-37E1-AE40-BA3A-2DB8A8003E6D}"/>
          </ac:spMkLst>
        </pc:spChg>
        <pc:spChg chg="add mod">
          <ac:chgData name="Pierre-Louis Guhur" userId="a10179fc90273b45" providerId="LiveId" clId="{B5BAB576-2AD3-E340-B857-3030694D24C8}" dt="2022-11-05T12:10:03.028" v="1433" actId="20577"/>
          <ac:spMkLst>
            <pc:docMk/>
            <pc:sldMk cId="3600265400" sldId="437"/>
            <ac:spMk id="6" creationId="{4297924F-BDA1-0BEC-1A97-348657C4C54E}"/>
          </ac:spMkLst>
        </pc:spChg>
      </pc:sldChg>
      <pc:sldChg chg="delSp modSp new mod">
        <pc:chgData name="Pierre-Louis Guhur" userId="a10179fc90273b45" providerId="LiveId" clId="{B5BAB576-2AD3-E340-B857-3030694D24C8}" dt="2022-11-05T10:00:17.430" v="525" actId="1076"/>
        <pc:sldMkLst>
          <pc:docMk/>
          <pc:sldMk cId="2278477650" sldId="438"/>
        </pc:sldMkLst>
        <pc:spChg chg="del">
          <ac:chgData name="Pierre-Louis Guhur" userId="a10179fc90273b45" providerId="LiveId" clId="{B5BAB576-2AD3-E340-B857-3030694D24C8}" dt="2022-11-05T10:00:05.338" v="520" actId="478"/>
          <ac:spMkLst>
            <pc:docMk/>
            <pc:sldMk cId="2278477650" sldId="438"/>
            <ac:spMk id="2" creationId="{E55C1E31-55D0-95A3-44EF-B1D27E6ADEB8}"/>
          </ac:spMkLst>
        </pc:spChg>
        <pc:spChg chg="mod">
          <ac:chgData name="Pierre-Louis Guhur" userId="a10179fc90273b45" providerId="LiveId" clId="{B5BAB576-2AD3-E340-B857-3030694D24C8}" dt="2022-11-05T10:00:17.430" v="525" actId="1076"/>
          <ac:spMkLst>
            <pc:docMk/>
            <pc:sldMk cId="2278477650" sldId="438"/>
            <ac:spMk id="3" creationId="{11CDBFE6-B9AA-0112-BCBC-98508F3BA1E2}"/>
          </ac:spMkLst>
        </pc:spChg>
      </pc:sldChg>
      <pc:sldChg chg="modSp add mod ord">
        <pc:chgData name="Pierre-Louis Guhur" userId="a10179fc90273b45" providerId="LiveId" clId="{B5BAB576-2AD3-E340-B857-3030694D24C8}" dt="2022-11-05T10:00:42.719" v="546" actId="20577"/>
        <pc:sldMkLst>
          <pc:docMk/>
          <pc:sldMk cId="875431137" sldId="439"/>
        </pc:sldMkLst>
        <pc:spChg chg="mod">
          <ac:chgData name="Pierre-Louis Guhur" userId="a10179fc90273b45" providerId="LiveId" clId="{B5BAB576-2AD3-E340-B857-3030694D24C8}" dt="2022-11-05T10:00:42.719" v="546" actId="20577"/>
          <ac:spMkLst>
            <pc:docMk/>
            <pc:sldMk cId="875431137" sldId="439"/>
            <ac:spMk id="3" creationId="{11CDBFE6-B9AA-0112-BCBC-98508F3BA1E2}"/>
          </ac:spMkLst>
        </pc:spChg>
      </pc:sldChg>
    </pc:docChg>
  </pc:docChgLst>
  <pc:docChgLst>
    <pc:chgData name="Pierre-Louis Guhur" userId="a10179fc90273b45" providerId="Windows Live" clId="Web-{9DC8DE5C-F0DA-4021-A8AC-04DF970616CF}"/>
    <pc:docChg chg="delSld modSld">
      <pc:chgData name="Pierre-Louis Guhur" userId="a10179fc90273b45" providerId="Windows Live" clId="Web-{9DC8DE5C-F0DA-4021-A8AC-04DF970616CF}" dt="2021-11-11T16:15:24.768" v="2" actId="1076"/>
      <pc:docMkLst>
        <pc:docMk/>
      </pc:docMkLst>
      <pc:sldChg chg="del">
        <pc:chgData name="Pierre-Louis Guhur" userId="a10179fc90273b45" providerId="Windows Live" clId="Web-{9DC8DE5C-F0DA-4021-A8AC-04DF970616CF}" dt="2021-11-11T16:14:55.142" v="0"/>
        <pc:sldMkLst>
          <pc:docMk/>
          <pc:sldMk cId="1171534973" sldId="424"/>
        </pc:sldMkLst>
      </pc:sldChg>
      <pc:sldChg chg="del">
        <pc:chgData name="Pierre-Louis Guhur" userId="a10179fc90273b45" providerId="Windows Live" clId="Web-{9DC8DE5C-F0DA-4021-A8AC-04DF970616CF}" dt="2021-11-11T16:14:57.486" v="1"/>
        <pc:sldMkLst>
          <pc:docMk/>
          <pc:sldMk cId="2598336570" sldId="426"/>
        </pc:sldMkLst>
      </pc:sldChg>
      <pc:sldChg chg="modSp">
        <pc:chgData name="Pierre-Louis Guhur" userId="a10179fc90273b45" providerId="Windows Live" clId="Web-{9DC8DE5C-F0DA-4021-A8AC-04DF970616CF}" dt="2021-11-11T16:15:24.768" v="2" actId="1076"/>
        <pc:sldMkLst>
          <pc:docMk/>
          <pc:sldMk cId="2879000469" sldId="436"/>
        </pc:sldMkLst>
        <pc:spChg chg="mod">
          <ac:chgData name="Pierre-Louis Guhur" userId="a10179fc90273b45" providerId="Windows Live" clId="Web-{9DC8DE5C-F0DA-4021-A8AC-04DF970616CF}" dt="2021-11-11T16:15:24.768" v="2" actId="1076"/>
          <ac:spMkLst>
            <pc:docMk/>
            <pc:sldMk cId="2879000469" sldId="436"/>
            <ac:spMk id="3" creationId="{84E8EF7D-A061-844F-A37F-42115FC1BFD3}"/>
          </ac:spMkLst>
        </pc:spChg>
      </pc:sldChg>
    </pc:docChg>
  </pc:docChgLst>
  <pc:docChgLst>
    <pc:chgData name="Pierre-Louis Guhur" userId="a10179fc90273b45" providerId="Windows Live" clId="Web-{00BD7E2C-7344-43E1-A10C-15249214F976}"/>
    <pc:docChg chg="modSld">
      <pc:chgData name="Pierre-Louis Guhur" userId="a10179fc90273b45" providerId="Windows Live" clId="Web-{00BD7E2C-7344-43E1-A10C-15249214F976}" dt="2022-11-05T09:15:16.501" v="21" actId="20577"/>
      <pc:docMkLst>
        <pc:docMk/>
      </pc:docMkLst>
      <pc:sldChg chg="modSp">
        <pc:chgData name="Pierre-Louis Guhur" userId="a10179fc90273b45" providerId="Windows Live" clId="Web-{00BD7E2C-7344-43E1-A10C-15249214F976}" dt="2022-11-05T09:15:16.501" v="21" actId="20577"/>
        <pc:sldMkLst>
          <pc:docMk/>
          <pc:sldMk cId="67757855" sldId="287"/>
        </pc:sldMkLst>
        <pc:spChg chg="mod">
          <ac:chgData name="Pierre-Louis Guhur" userId="a10179fc90273b45" providerId="Windows Live" clId="Web-{00BD7E2C-7344-43E1-A10C-15249214F976}" dt="2022-11-05T09:15:16.501" v="21" actId="20577"/>
          <ac:spMkLst>
            <pc:docMk/>
            <pc:sldMk cId="67757855" sldId="287"/>
            <ac:spMk id="71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18781-FBF9-354C-A025-C49C596164BA}" type="datetimeFigureOut">
              <a:rPr lang="en-US" smtClean="0"/>
              <a:t>11/5/22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4EF74-8826-BD43-B880-7A8566D08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0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gif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00.png>
</file>

<file path=ppt/media/image31.png>
</file>

<file path=ppt/media/image32.png>
</file>

<file path=ppt/media/image33.png>
</file>

<file path=ppt/media/image34.jpeg>
</file>

<file path=ppt/media/image35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FFD40-13C9-7B48-A0BE-E251E1E33FE5}" type="datetimeFigureOut">
              <a:rPr lang="en-US" smtClean="0"/>
              <a:t>11/5/22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E2375-F1B1-284C-A827-B0E603FDB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44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867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49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17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87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35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44356-BD0B-4CED-B103-8ACC72F5B2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096" y="2378075"/>
            <a:ext cx="10178426" cy="3873500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025" y="1813477"/>
            <a:ext cx="9505950" cy="1482173"/>
          </a:xfrm>
        </p:spPr>
        <p:txBody>
          <a:bodyPr/>
          <a:lstStyle>
            <a:lvl1pPr algn="ctr">
              <a:defRPr sz="6600"/>
            </a:lvl1pPr>
          </a:lstStyle>
          <a:p>
            <a:r>
              <a:rPr lang="fr-FR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558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A6BC639-D7B1-3B4B-A11D-B28A24C022FE}"/>
              </a:ext>
            </a:extLst>
          </p:cNvPr>
          <p:cNvSpPr/>
          <p:nvPr userDrawn="1"/>
        </p:nvSpPr>
        <p:spPr>
          <a:xfrm>
            <a:off x="1701800" y="1009650"/>
            <a:ext cx="8864600" cy="4838700"/>
          </a:xfrm>
          <a:prstGeom prst="rect">
            <a:avLst/>
          </a:prstGeom>
          <a:solidFill>
            <a:schemeClr val="tx1">
              <a:alpha val="8000"/>
            </a:schemeClr>
          </a:solidFill>
          <a:ln w="47625">
            <a:solidFill>
              <a:schemeClr val="bg1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CA6E9-C0F1-4D43-8E07-C4DC4F47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0" y="2070102"/>
            <a:ext cx="7086600" cy="1346200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570D7AE-1D10-104C-B64D-390BF93BF2D8}"/>
              </a:ext>
            </a:extLst>
          </p:cNvPr>
          <p:cNvSpPr txBox="1">
            <a:spLocks/>
          </p:cNvSpPr>
          <p:nvPr userDrawn="1"/>
        </p:nvSpPr>
        <p:spPr>
          <a:xfrm>
            <a:off x="2590800" y="3962401"/>
            <a:ext cx="7086600" cy="1346200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>
            <a:lvl1pPr algn="ctr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GB" sz="2800" b="0"/>
              <a:t>Reinforcement Learning</a:t>
            </a:r>
            <a:endParaRPr lang="en-FR" sz="2800" b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9A66BC4-ACF5-F549-87C4-56177093730F}"/>
              </a:ext>
            </a:extLst>
          </p:cNvPr>
          <p:cNvCxnSpPr/>
          <p:nvPr userDrawn="1"/>
        </p:nvCxnSpPr>
        <p:spPr>
          <a:xfrm>
            <a:off x="3543300" y="3721100"/>
            <a:ext cx="5600700" cy="0"/>
          </a:xfrm>
          <a:prstGeom prst="line">
            <a:avLst/>
          </a:prstGeom>
          <a:ln w="19050"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7803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7112000" y="0"/>
            <a:ext cx="5080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5">
            <a:extLst>
              <a:ext uri="{FF2B5EF4-FFF2-40B4-BE49-F238E27FC236}">
                <a16:creationId xmlns:a16="http://schemas.microsoft.com/office/drawing/2014/main" id="{A368709C-8C4B-46D6-A55E-48105AE32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4" y="1703158"/>
            <a:ext cx="5679579" cy="724131"/>
          </a:xfrm>
        </p:spPr>
        <p:txBody>
          <a:bodyPr anchor="ctr"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2D71693-E11B-4E5A-B5AA-11A1018039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3854" y="2427289"/>
            <a:ext cx="5679579" cy="565815"/>
          </a:xfrm>
        </p:spPr>
        <p:txBody>
          <a:bodyPr anchor="ctr"/>
          <a:lstStyle>
            <a:lvl1pPr>
              <a:defRPr>
                <a:solidFill>
                  <a:srgbClr val="696969"/>
                </a:solidFill>
                <a:latin typeface="Montserrat"/>
              </a:defRPr>
            </a:lvl1pPr>
          </a:lstStyle>
          <a:p>
            <a:r>
              <a:rPr lang="fr-FR" sz="2800" b="0" noProof="0">
                <a:solidFill>
                  <a:srgbClr val="4F4F4F"/>
                </a:solidFill>
              </a:rPr>
              <a:t>Click to edit Master subtitle</a:t>
            </a:r>
          </a:p>
        </p:txBody>
      </p:sp>
    </p:spTree>
    <p:extLst>
      <p:ext uri="{BB962C8B-B14F-4D97-AF65-F5344CB8AC3E}">
        <p14:creationId xmlns:p14="http://schemas.microsoft.com/office/powerpoint/2010/main" val="1205272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7112000" y="0"/>
            <a:ext cx="5080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172" y="945753"/>
            <a:ext cx="405701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133840" y="0"/>
            <a:ext cx="3058160" cy="34137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085840" y="-30480"/>
            <a:ext cx="3048000" cy="688848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133840" y="3413760"/>
            <a:ext cx="305816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825" y="946702"/>
            <a:ext cx="406717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3724275" y="2286000"/>
            <a:ext cx="2032000" cy="28651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435725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9147175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1012825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9" grpId="0" animBg="1"/>
      <p:bldP spid="9" grpId="1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2033229" y="2294585"/>
            <a:ext cx="3051313" cy="227606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971" y="1175302"/>
            <a:ext cx="10146612" cy="1647411"/>
          </a:xfrm>
          <a:effectLst>
            <a:outerShdw blurRad="762000" dist="381000" dir="5400000" algn="t" rotWithShape="0">
              <a:prstClr val="black">
                <a:alpha val="30000"/>
              </a:prstClr>
            </a:outerShdw>
          </a:effectLst>
        </p:spPr>
        <p:txBody>
          <a:bodyPr/>
          <a:lstStyle>
            <a:lvl1pPr>
              <a:defRPr sz="12000" b="1" i="0">
                <a:latin typeface="Montserrat Black" charset="0"/>
                <a:ea typeface="Montserrat Black" charset="0"/>
                <a:cs typeface="Montserrat Black" charset="0"/>
              </a:defRPr>
            </a:lvl1pPr>
          </a:lstStyle>
          <a:p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69994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repeatCount="0" decel="5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2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9420" y="946702"/>
            <a:ext cx="4066580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016000" y="0"/>
            <a:ext cx="5080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62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3854" y="946702"/>
            <a:ext cx="10177668" cy="1249845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r>
              <a:rPr lang="fr-FR" noProof="0"/>
              <a:t>Your title here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3852" y="2514600"/>
            <a:ext cx="10177670" cy="3429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noProof="0"/>
              <a:t>Write here subtitle</a:t>
            </a:r>
          </a:p>
          <a:p>
            <a:pPr lvl="1"/>
            <a:r>
              <a:rPr lang="fr-FR" noProof="0"/>
              <a:t>Write here subtitle</a:t>
            </a:r>
          </a:p>
          <a:p>
            <a:pPr lvl="1"/>
            <a:r>
              <a:rPr lang="fr-FR" noProof="0"/>
              <a:t>Write here subtitle</a:t>
            </a:r>
          </a:p>
          <a:p>
            <a:pPr lvl="2"/>
            <a:r>
              <a:rPr lang="fr-FR" noProof="0"/>
              <a:t>Write here text</a:t>
            </a:r>
          </a:p>
          <a:p>
            <a:pPr lvl="3"/>
            <a:r>
              <a:rPr lang="fr-FR" noProof="0"/>
              <a:t>Write here text</a:t>
            </a:r>
          </a:p>
          <a:p>
            <a:pPr lvl="4"/>
            <a:r>
              <a:rPr lang="fr-FR" noProof="0"/>
              <a:t>Write here text </a:t>
            </a:r>
          </a:p>
        </p:txBody>
      </p:sp>
      <p:sp>
        <p:nvSpPr>
          <p:cNvPr id="26" name="Slide Number Placeholder 24"/>
          <p:cNvSpPr txBox="1">
            <a:spLocks/>
          </p:cNvSpPr>
          <p:nvPr userDrawn="1"/>
        </p:nvSpPr>
        <p:spPr>
          <a:xfrm>
            <a:off x="11181522" y="6346411"/>
            <a:ext cx="836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33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6C48702-E445-134E-B960-6F692773524F}" type="slidenum">
              <a:rPr lang="en-US" sz="800" b="1" i="0" smtClean="0">
                <a:solidFill>
                  <a:schemeClr val="tx1"/>
                </a:solidFill>
                <a:latin typeface="Open Sans SemiBold" charset="0"/>
                <a:ea typeface="Open Sans SemiBold" charset="0"/>
                <a:cs typeface="Open Sans SemiBold" charset="0"/>
              </a:rPr>
              <a:pPr algn="ctr"/>
              <a:t>‹#›</a:t>
            </a:fld>
            <a:endParaRPr lang="en-US" sz="800" b="1" i="0">
              <a:solidFill>
                <a:schemeClr val="tx1"/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64" r:id="rId3"/>
    <p:sldLayoutId id="2147484062" r:id="rId4"/>
    <p:sldLayoutId id="2147484048" r:id="rId5"/>
    <p:sldLayoutId id="2147484054" r:id="rId6"/>
    <p:sldLayoutId id="2147484060" r:id="rId7"/>
    <p:sldLayoutId id="2147484034" r:id="rId8"/>
    <p:sldLayoutId id="2147484040" r:id="rId9"/>
    <p:sldLayoutId id="2147484063" r:id="rId1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3600" b="1" i="0" kern="1200" spc="-100" baseline="0">
          <a:solidFill>
            <a:schemeClr val="tx1"/>
          </a:solidFill>
          <a:latin typeface="Montserrat" charset="0"/>
          <a:ea typeface="Montserrat" charset="0"/>
          <a:cs typeface="Montserrat" charset="0"/>
        </a:defRPr>
      </a:lvl1pPr>
    </p:titleStyle>
    <p:bodyStyle>
      <a:lvl1pPr marL="0" indent="0" algn="l" defTabSz="914318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14" orient="horz" pos="346" userDrawn="1">
          <p15:clr>
            <a:srgbClr val="F26B43"/>
          </p15:clr>
        </p15:guide>
        <p15:guide id="27" orient="horz" pos="3952" userDrawn="1">
          <p15:clr>
            <a:srgbClr val="F26B43"/>
          </p15:clr>
        </p15:guide>
        <p15:guide id="28" pos="642" userDrawn="1">
          <p15:clr>
            <a:srgbClr val="F26B43"/>
          </p15:clr>
        </p15:guide>
        <p15:guide id="29" pos="7038" userDrawn="1">
          <p15:clr>
            <a:srgbClr val="F26B43"/>
          </p15:clr>
        </p15:guide>
        <p15:guide id="44">
          <p15:clr>
            <a:srgbClr val="F26B43"/>
          </p15:clr>
        </p15:guide>
        <p15:guide id="45" pos="7680">
          <p15:clr>
            <a:srgbClr val="F26B43"/>
          </p15:clr>
        </p15:guide>
        <p15:guide id="46" orient="horz">
          <p15:clr>
            <a:srgbClr val="F26B43"/>
          </p15:clr>
        </p15:guide>
        <p15:guide id="47" orient="horz" pos="4320">
          <p15:clr>
            <a:srgbClr val="F26B43"/>
          </p15:clr>
        </p15:guide>
        <p15:guide id="48" pos="1277" userDrawn="1">
          <p15:clr>
            <a:srgbClr val="F26B43"/>
          </p15:clr>
        </p15:guide>
        <p15:guide id="51" orient="horz" pos="709" userDrawn="1">
          <p15:clr>
            <a:srgbClr val="F26B43"/>
          </p15:clr>
        </p15:guide>
        <p15:guide id="52" pos="19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8824" y="946702"/>
            <a:ext cx="9152697" cy="1249845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r>
              <a:rPr lang="en-US"/>
              <a:t>Your title here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028824" y="2514600"/>
            <a:ext cx="9152698" cy="3429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Write here subtitle</a:t>
            </a:r>
          </a:p>
          <a:p>
            <a:pPr lvl="1"/>
            <a:r>
              <a:rPr lang="en-US"/>
              <a:t>Write here subtitle</a:t>
            </a:r>
          </a:p>
          <a:p>
            <a:pPr lvl="1"/>
            <a:r>
              <a:rPr lang="en-US"/>
              <a:t>Write here subtitle</a:t>
            </a:r>
          </a:p>
          <a:p>
            <a:pPr lvl="2"/>
            <a:r>
              <a:rPr lang="en-US"/>
              <a:t>Write here text</a:t>
            </a:r>
          </a:p>
          <a:p>
            <a:pPr lvl="3"/>
            <a:r>
              <a:rPr lang="en-US"/>
              <a:t>Write here text</a:t>
            </a:r>
          </a:p>
          <a:p>
            <a:pPr lvl="4"/>
            <a:r>
              <a:rPr lang="en-US"/>
              <a:t>Write here text 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11181521" y="6291470"/>
            <a:ext cx="1003853" cy="5665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Slide Number Placeholder 24"/>
          <p:cNvSpPr txBox="1">
            <a:spLocks/>
          </p:cNvSpPr>
          <p:nvPr userDrawn="1"/>
        </p:nvSpPr>
        <p:spPr>
          <a:xfrm>
            <a:off x="11181521" y="6376228"/>
            <a:ext cx="10038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33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6C48702-E445-134E-B960-6F692773524F}" type="slidenum">
              <a:rPr lang="en-US" sz="800" b="1" i="0" smtClean="0">
                <a:solidFill>
                  <a:schemeClr val="tx1"/>
                </a:solidFill>
                <a:latin typeface="Open Sans SemiBold" charset="0"/>
                <a:ea typeface="Open Sans SemiBold" charset="0"/>
                <a:cs typeface="Open Sans SemiBold" charset="0"/>
              </a:rPr>
              <a:pPr algn="ctr"/>
              <a:t>‹#›</a:t>
            </a:fld>
            <a:endParaRPr lang="en-US" sz="800" b="1" i="0">
              <a:solidFill>
                <a:schemeClr val="tx1"/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058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</p:sldLayoutIdLst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3600" b="1" i="0" kern="1200" spc="-151" baseline="0">
          <a:solidFill>
            <a:schemeClr val="tx1"/>
          </a:solidFill>
          <a:latin typeface="Montserrat SemiBold" charset="0"/>
          <a:ea typeface="Montserrat SemiBold" charset="0"/>
          <a:cs typeface="Montserrat SemiBold" charset="0"/>
        </a:defRPr>
      </a:lvl1pPr>
    </p:titleStyle>
    <p:bodyStyle>
      <a:lvl1pPr marL="0" indent="0" algn="l" defTabSz="914318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14" orient="horz" pos="346">
          <p15:clr>
            <a:srgbClr val="F26B43"/>
          </p15:clr>
        </p15:guide>
        <p15:guide id="27" orient="horz" pos="3952">
          <p15:clr>
            <a:srgbClr val="F26B43"/>
          </p15:clr>
        </p15:guide>
        <p15:guide id="28" pos="642">
          <p15:clr>
            <a:srgbClr val="F26B43"/>
          </p15:clr>
        </p15:guide>
        <p15:guide id="29" pos="7038">
          <p15:clr>
            <a:srgbClr val="F26B43"/>
          </p15:clr>
        </p15:guide>
        <p15:guide id="44">
          <p15:clr>
            <a:srgbClr val="F26B43"/>
          </p15:clr>
        </p15:guide>
        <p15:guide id="45" pos="7680">
          <p15:clr>
            <a:srgbClr val="F26B43"/>
          </p15:clr>
        </p15:guide>
        <p15:guide id="46" orient="horz">
          <p15:clr>
            <a:srgbClr val="F26B43"/>
          </p15:clr>
        </p15:guide>
        <p15:guide id="47" orient="horz" pos="4320">
          <p15:clr>
            <a:srgbClr val="F26B43"/>
          </p15:clr>
        </p15:guide>
        <p15:guide id="48" pos="1277">
          <p15:clr>
            <a:srgbClr val="F26B43"/>
          </p15:clr>
        </p15:guide>
        <p15:guide id="51" orient="horz" pos="709">
          <p15:clr>
            <a:srgbClr val="F26B43"/>
          </p15:clr>
        </p15:guide>
        <p15:guide id="52" pos="1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gn4nRCC9TwQ?start=30&amp;feature=oembe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x4O8pojMF0w?feature=oembe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kopoLzvh5jY?feature=oembed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5.svg"/><Relationship Id="rId10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V1eYniJ0Rnk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32C29-5D6A-A442-8834-58F5A5B6C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Cours 1 :</a:t>
            </a:r>
            <a:br>
              <a:rPr lang="fr-FR" noProof="0"/>
            </a:br>
            <a:r>
              <a:rPr lang="fr-FR" noProof="0"/>
              <a:t>Introduction </a:t>
            </a:r>
          </a:p>
        </p:txBody>
      </p:sp>
    </p:spTree>
    <p:extLst>
      <p:ext uri="{BB962C8B-B14F-4D97-AF65-F5344CB8AC3E}">
        <p14:creationId xmlns:p14="http://schemas.microsoft.com/office/powerpoint/2010/main" val="681357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1674D7-1217-3645-8E70-B8536DBB5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/>
              <a:t>Go (2016)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27062D-F522-F341-B439-ADEF25A745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3855" y="2427289"/>
            <a:ext cx="4914346" cy="3910011"/>
          </a:xfrm>
        </p:spPr>
        <p:txBody>
          <a:bodyPr>
            <a:normAutofit/>
          </a:bodyPr>
          <a:lstStyle/>
          <a:p>
            <a:r>
              <a:rPr lang="en-FR"/>
              <a:t>DeepMind bat le champion du monde du jeu de Go, Lee Sedol. Un résultat inimaginable pour l’époque !</a:t>
            </a:r>
          </a:p>
        </p:txBody>
      </p:sp>
      <p:pic>
        <p:nvPicPr>
          <p:cNvPr id="8194" name="Picture 2" descr="AlphaGo - The Movie | Full award-winning documentary - YouTube">
            <a:extLst>
              <a:ext uri="{FF2B5EF4-FFF2-40B4-BE49-F238E27FC236}">
                <a16:creationId xmlns:a16="http://schemas.microsoft.com/office/drawing/2014/main" id="{779142DE-D776-A34A-9CA3-CC03B7E19B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31" r="12350"/>
          <a:stretch/>
        </p:blipFill>
        <p:spPr bwMode="auto">
          <a:xfrm>
            <a:off x="6096000" y="-88900"/>
            <a:ext cx="6146246" cy="694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4740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descr="Google's DeepMind AI Just Taught Itself To Walk">
            <a:hlinkClick r:id="" action="ppaction://media"/>
            <a:extLst>
              <a:ext uri="{FF2B5EF4-FFF2-40B4-BE49-F238E27FC236}">
                <a16:creationId xmlns:a16="http://schemas.microsoft.com/office/drawing/2014/main" id="{2DC68747-598C-B647-B094-0DA1E152B22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AC17CE2-5441-9441-AD48-296BEFDC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1801271-1ADD-3547-9D8D-E42B57A3D9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551311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AC17CE2-5441-9441-AD48-296BEFDC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1801271-1ADD-3547-9D8D-E42B57A3D9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endParaRPr lang="en-FR"/>
          </a:p>
        </p:txBody>
      </p:sp>
      <p:pic>
        <p:nvPicPr>
          <p:cNvPr id="2" name="Online Media 1" descr="Solving Rubik’s Cube with a Robot Hand">
            <a:hlinkClick r:id="" action="ppaction://media"/>
            <a:extLst>
              <a:ext uri="{FF2B5EF4-FFF2-40B4-BE49-F238E27FC236}">
                <a16:creationId xmlns:a16="http://schemas.microsoft.com/office/drawing/2014/main" id="{91433B26-F87F-E84D-AFC7-EA4D6B2BB9D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-15240"/>
            <a:ext cx="12165027" cy="687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94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DC94304-388B-A34A-9A60-F5C834B8B67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0CDCE1-5C9F-6146-BDAF-937768907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27E30-EEBC-8F44-B33A-4D518C8EE1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endParaRPr lang="en-FR"/>
          </a:p>
        </p:txBody>
      </p:sp>
      <p:pic>
        <p:nvPicPr>
          <p:cNvPr id="5" name="Online Media 4" descr="Multi-Agent Hide and Seek">
            <a:hlinkClick r:id="" action="ppaction://media"/>
            <a:extLst>
              <a:ext uri="{FF2B5EF4-FFF2-40B4-BE49-F238E27FC236}">
                <a16:creationId xmlns:a16="http://schemas.microsoft.com/office/drawing/2014/main" id="{5C22A86B-EC3B-264A-99DD-44102631CBA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-15240"/>
            <a:ext cx="12165027" cy="687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29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Navigating in Gridworld using Policy and Value Iteration - Data Science  Blog: Understand. Implement. Succed.">
            <a:extLst>
              <a:ext uri="{FF2B5EF4-FFF2-40B4-BE49-F238E27FC236}">
                <a16:creationId xmlns:a16="http://schemas.microsoft.com/office/drawing/2014/main" id="{21429C1E-0B15-7948-920A-09389F7216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45" t="23530" r="9524" b="18767"/>
          <a:stretch/>
        </p:blipFill>
        <p:spPr bwMode="auto">
          <a:xfrm rot="16200000">
            <a:off x="6800850" y="1466850"/>
            <a:ext cx="6858000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A236DD-5D59-DB49-BFAA-AFE905B3EF8E}"/>
              </a:ext>
            </a:extLst>
          </p:cNvPr>
          <p:cNvSpPr txBox="1"/>
          <p:nvPr/>
        </p:nvSpPr>
        <p:spPr>
          <a:xfrm>
            <a:off x="1010478" y="1587350"/>
            <a:ext cx="6489700" cy="1577667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FR" sz="1400"/>
              <a:t>Elle évalue la </a:t>
            </a:r>
            <a:r>
              <a:rPr lang="en-FR" sz="1400" b="1">
                <a:solidFill>
                  <a:schemeClr val="accent1"/>
                </a:solidFill>
              </a:rPr>
              <a:t>récompense</a:t>
            </a:r>
            <a:r>
              <a:rPr lang="en-FR" sz="1400"/>
              <a:t> qu’un agent espère obtenir depuis son état courant. 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FR" sz="1400"/>
              <a:t>Dans l’exemple d’un </a:t>
            </a:r>
            <a:r>
              <a:rPr lang="en-FR" sz="1400" b="1">
                <a:solidFill>
                  <a:schemeClr val="accent1"/>
                </a:solidFill>
              </a:rPr>
              <a:t>grid world</a:t>
            </a:r>
            <a:r>
              <a:rPr lang="en-FR" sz="1400"/>
              <a:t>, l’agent reçoit une récompense lorsqu’il atteint la croix en haut à gauche. A chaque fois qu’il l’atteint, il met à jour sa fonction de valeur, et progressivement, son estimation s’affine !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1F28A0-600D-5C46-B40D-BC22F660BB28}"/>
              </a:ext>
            </a:extLst>
          </p:cNvPr>
          <p:cNvSpPr txBox="1">
            <a:spLocks/>
          </p:cNvSpPr>
          <p:nvPr/>
        </p:nvSpPr>
        <p:spPr>
          <a:xfrm>
            <a:off x="1003854" y="946702"/>
            <a:ext cx="10177668" cy="1249845"/>
          </a:xfrm>
          <a:prstGeom prst="rect">
            <a:avLst/>
          </a:prstGeom>
        </p:spPr>
        <p:txBody>
          <a:bodyPr/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FR"/>
              <a:t>La fonction de valeur</a:t>
            </a:r>
          </a:p>
        </p:txBody>
      </p:sp>
    </p:spTree>
    <p:extLst>
      <p:ext uri="{BB962C8B-B14F-4D97-AF65-F5344CB8AC3E}">
        <p14:creationId xmlns:p14="http://schemas.microsoft.com/office/powerpoint/2010/main" val="3565499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1CDBFE6-B9AA-0112-BCBC-98508F3BA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694" y="2264514"/>
            <a:ext cx="10146612" cy="1647411"/>
          </a:xfrm>
        </p:spPr>
        <p:txBody>
          <a:bodyPr/>
          <a:lstStyle/>
          <a:p>
            <a:pPr algn="ctr"/>
            <a:r>
              <a:rPr lang="en-FR" sz="8800" dirty="0"/>
              <a:t>Bandit manchot</a:t>
            </a:r>
          </a:p>
        </p:txBody>
      </p:sp>
    </p:spTree>
    <p:extLst>
      <p:ext uri="{BB962C8B-B14F-4D97-AF65-F5344CB8AC3E}">
        <p14:creationId xmlns:p14="http://schemas.microsoft.com/office/powerpoint/2010/main" val="875431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387E9E-4DE5-4489-A001-349A775E6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atin typeface="Montserrat"/>
              </a:rPr>
              <a:t>Comment gagner au casino ?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F3A00-A754-4074-AF4F-705D7360B8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3854" y="2617789"/>
            <a:ext cx="5737088" cy="3065444"/>
          </a:xfrm>
        </p:spPr>
        <p:txBody>
          <a:bodyPr>
            <a:normAutofit/>
          </a:bodyPr>
          <a:lstStyle/>
          <a:p>
            <a:r>
              <a:rPr lang="fr-FR"/>
              <a:t>Présentation du modèle du </a:t>
            </a:r>
            <a:r>
              <a:rPr lang="fr-FR" b="1">
                <a:solidFill>
                  <a:schemeClr val="accent1"/>
                </a:solidFill>
              </a:rPr>
              <a:t>bandit manchot</a:t>
            </a:r>
            <a:r>
              <a:rPr lang="fr-FR"/>
              <a:t>. Mise en évidence du compromis entre </a:t>
            </a:r>
            <a:r>
              <a:rPr lang="fr-FR" b="1">
                <a:solidFill>
                  <a:schemeClr val="accent1"/>
                </a:solidFill>
              </a:rPr>
              <a:t>exploration et exploitation</a:t>
            </a:r>
            <a:r>
              <a:rPr lang="fr-FR"/>
              <a:t>. 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D56FCD86-A6DE-AA4B-BC54-3D604A43E8F8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9" r="241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411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2" descr="Remembering the history of polio can help in finding a coronavirus vaccine  | Research UC Berkeley">
            <a:extLst>
              <a:ext uri="{FF2B5EF4-FFF2-40B4-BE49-F238E27FC236}">
                <a16:creationId xmlns:a16="http://schemas.microsoft.com/office/drawing/2014/main" id="{0FE8FE98-9E2E-8145-AA5B-1DEF9E6162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5" r="15347" b="1"/>
          <a:stretch/>
        </p:blipFill>
        <p:spPr bwMode="auto">
          <a:xfrm>
            <a:off x="11531600" y="1597"/>
            <a:ext cx="5080000" cy="685799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71" name="Title 2">
            <a:extLst>
              <a:ext uri="{FF2B5EF4-FFF2-40B4-BE49-F238E27FC236}">
                <a16:creationId xmlns:a16="http://schemas.microsoft.com/office/drawing/2014/main" id="{E8BB1FAB-F007-4BAE-9D2D-20EC58411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282" y="492923"/>
            <a:ext cx="6374151" cy="724131"/>
          </a:xfrm>
        </p:spPr>
        <p:txBody>
          <a:bodyPr/>
          <a:lstStyle/>
          <a:p>
            <a:r>
              <a:rPr lang="en-US" dirty="0" err="1"/>
              <a:t>Présentation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E80404B7-FA99-094B-9F2A-A010D0798A40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309282" y="1425577"/>
                <a:ext cx="8001000" cy="2003423"/>
              </a:xfrm>
            </p:spPr>
            <p:txBody>
              <a:bodyPr anchor="t">
                <a:noAutofit/>
              </a:bodyPr>
              <a:lstStyle/>
              <a:p>
                <a:r>
                  <a:rPr lang="en-FR" sz="2000" dirty="0"/>
                  <a:t>Un médecin a le choix entre 5 vaccins différents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FR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FR" sz="200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FR" sz="20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fr-FR" sz="20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fr-FR" sz="20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fr-FR" sz="2000" b="0" i="1" dirty="0" smtClean="0">
                            <a:latin typeface="Cambria Math" panose="02040503050406030204" pitchFamily="18" charset="0"/>
                          </a:rPr>
                          <m:t>&lt;5</m:t>
                        </m:r>
                      </m:sub>
                    </m:sSub>
                  </m:oMath>
                </a14:m>
                <a:r>
                  <a:rPr lang="en-FR" sz="2000" dirty="0"/>
                  <a:t>. Il ne connaît pas l’efficacité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FR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000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FR" sz="20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FR" sz="2000" dirty="0"/>
                  <a:t> de chaque vaccin, mais il sait quel patient est devenu immunisé parmi les N premiers patients. Un nouveau patient arrive. Quel vaccin lui donner ?</a:t>
                </a:r>
              </a:p>
            </p:txBody>
          </p:sp>
        </mc:Choice>
        <mc:Fallback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E80404B7-FA99-094B-9F2A-A010D0798A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309282" y="1425577"/>
                <a:ext cx="8001000" cy="2003423"/>
              </a:xfrm>
              <a:blipFill>
                <a:blip r:embed="rId3"/>
                <a:stretch>
                  <a:fillRect l="-1902"/>
                </a:stretch>
              </a:blipFill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294" name="Picture 6" descr="Covid: all the vaccination hubs to open soon in Paris and Île-de-France -  Sortiraparis.com">
            <a:extLst>
              <a:ext uri="{FF2B5EF4-FFF2-40B4-BE49-F238E27FC236}">
                <a16:creationId xmlns:a16="http://schemas.microsoft.com/office/drawing/2014/main" id="{F00A7626-80FE-EE46-ACB0-B26B903159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42"/>
          <a:stretch/>
        </p:blipFill>
        <p:spPr bwMode="auto">
          <a:xfrm>
            <a:off x="8875058" y="3175"/>
            <a:ext cx="7736541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B444C15-39AB-EF4A-9187-512D48D1989F}"/>
              </a:ext>
            </a:extLst>
          </p:cNvPr>
          <p:cNvSpPr txBox="1">
            <a:spLocks/>
          </p:cNvSpPr>
          <p:nvPr/>
        </p:nvSpPr>
        <p:spPr>
          <a:xfrm>
            <a:off x="309281" y="3769846"/>
            <a:ext cx="8565775" cy="200342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318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696969"/>
                </a:solidFill>
                <a:latin typeface="Montserrat"/>
                <a:ea typeface="+mn-ea"/>
                <a:cs typeface="+mn-cs"/>
              </a:defRPr>
            </a:lvl1pPr>
            <a:lvl2pPr marL="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374" indent="-22858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34" indent="-22858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92" indent="-22858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50" indent="-22858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b="1" dirty="0"/>
              <a:t>Exploitation : </a:t>
            </a:r>
            <a:r>
              <a:rPr lang="fr-FR" sz="2000" dirty="0"/>
              <a:t>on estime l’efficacité de chaque vaccin ; le patient reçoit le vaccin le plus efficace.</a:t>
            </a:r>
          </a:p>
          <a:p>
            <a:r>
              <a:rPr lang="fr-FR" sz="2000" b="1" dirty="0"/>
              <a:t>Exploration : </a:t>
            </a:r>
            <a:r>
              <a:rPr lang="fr-FR" sz="2000" dirty="0"/>
              <a:t>si N est trop petit, on donne le vaccin le moins testé.  </a:t>
            </a:r>
          </a:p>
          <a:p>
            <a:r>
              <a:rPr lang="fr-FR" sz="2000" b="1" dirty="0"/>
              <a:t>Politique hybride ?</a:t>
            </a:r>
            <a:endParaRPr lang="en-FR" sz="2000" b="1" dirty="0"/>
          </a:p>
        </p:txBody>
      </p:sp>
    </p:spTree>
    <p:extLst>
      <p:ext uri="{BB962C8B-B14F-4D97-AF65-F5344CB8AC3E}">
        <p14:creationId xmlns:p14="http://schemas.microsoft.com/office/powerpoint/2010/main" val="99264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5EC1038-1E25-4C47-8AEE-968B2B306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/>
              <a:t>Minimiser le regret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AutoShape 4" descr="{\displaystyle r_{n}=n\mu ^{*}-\sum _{k=1}^{n}\mathbb {E} (\mu _{I_{k}})}">
                <a:extLst>
                  <a:ext uri="{FF2B5EF4-FFF2-40B4-BE49-F238E27FC236}">
                    <a16:creationId xmlns:a16="http://schemas.microsoft.com/office/drawing/2014/main" id="{FA622F04-1BD5-A347-B2D4-CD402E8E98E4}"/>
                  </a:ext>
                </a:extLst>
              </p:cNvPr>
              <p:cNvSpPr>
                <a:spLocks noGrp="1" noChangeAspect="1" noChangeArrowheads="1"/>
              </p:cNvSpPr>
              <p:nvPr>
                <p:ph type="body" sz="quarter" idx="10"/>
              </p:nvPr>
            </p:nvSpPr>
            <p:spPr bwMode="auto">
              <a:prstGeom prst="rect">
                <a:avLst/>
              </a:prstGeom>
              <a:noFill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𝑁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fr-FR" b="0" i="0" smtClean="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FR" dirty="0"/>
              </a:p>
              <a:p>
                <a14:m>
                  <m:oMath xmlns:m="http://schemas.openxmlformats.org/officeDocument/2006/math">
                    <m:r>
                      <a:rPr lang="fr-FR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𝑵</m:t>
                    </m:r>
                  </m:oMath>
                </a14:m>
                <a:r>
                  <a:rPr lang="en-FR" b="1" dirty="0">
                    <a:solidFill>
                      <a:schemeClr val="accent1"/>
                    </a:solidFill>
                  </a:rPr>
                  <a:t>: </a:t>
                </a:r>
                <a:r>
                  <a:rPr lang="fr-FR" dirty="0"/>
                  <a:t>nombre de patients testés</a:t>
                </a:r>
                <a:endParaRPr lang="fr-FR" b="1" i="1" dirty="0">
                  <a:solidFill>
                    <a:schemeClr val="accent1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fr-FR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p>
                        <m:r>
                          <a:rPr lang="fr-FR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FR" b="1" dirty="0">
                    <a:solidFill>
                      <a:schemeClr val="accent1"/>
                    </a:solidFill>
                  </a:rPr>
                  <a:t>: </a:t>
                </a:r>
                <a:r>
                  <a:rPr lang="en-FR" dirty="0"/>
                  <a:t>récompense moyenne du meilleur vaccin (variable caché pour le médecin)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fr-FR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</m:sub>
                    </m:sSub>
                  </m:oMath>
                </a14:m>
                <a:r>
                  <a:rPr lang="en-FR" b="1" dirty="0">
                    <a:solidFill>
                      <a:schemeClr val="accent1"/>
                    </a:solidFill>
                  </a:rPr>
                  <a:t>: </a:t>
                </a:r>
                <a:r>
                  <a:rPr lang="en-FR" dirty="0"/>
                  <a:t>récompense obtenue pour le patient k (1 s’il est immunisé, 0 sinon)</a:t>
                </a:r>
              </a:p>
            </p:txBody>
          </p:sp>
        </mc:Choice>
        <mc:Fallback>
          <p:sp>
            <p:nvSpPr>
              <p:cNvPr id="8" name="AutoShape 4" descr="{\displaystyle r_{n}=n\mu ^{*}-\sum _{k=1}^{n}\mathbb {E} (\mu _{I_{k}})}">
                <a:extLst>
                  <a:ext uri="{FF2B5EF4-FFF2-40B4-BE49-F238E27FC236}">
                    <a16:creationId xmlns:a16="http://schemas.microsoft.com/office/drawing/2014/main" id="{FA622F04-1BD5-A347-B2D4-CD402E8E98E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 bwMode="auto">
              <a:prstGeom prst="rect">
                <a:avLst/>
              </a:prstGeom>
              <a:blipFill>
                <a:blip r:embed="rId2"/>
                <a:stretch>
                  <a:fillRect l="-1122" r="-374" b="-2288"/>
                </a:stretch>
              </a:blipFill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AutoShape 10" descr="{\displaystyle r_{n}=n\mu ^{*}-\sum _{k=1}^{n}\mathbb {E} (\mu _{I_{k}})}">
            <a:extLst>
              <a:ext uri="{FF2B5EF4-FFF2-40B4-BE49-F238E27FC236}">
                <a16:creationId xmlns:a16="http://schemas.microsoft.com/office/drawing/2014/main" id="{BC6C886C-3C60-C94C-934F-900668B133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FR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365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76957-3730-C24C-A17C-689636F0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1. Approche gloutonne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9387459-18E5-8444-BC68-DE59B7269783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>
                <a:normAutofit fontScale="62500" lnSpcReduction="20000"/>
              </a:bodyPr>
              <a:lstStyle/>
              <a:p>
                <a:r>
                  <a:rPr lang="en-FR" dirty="0"/>
                  <a:t>On estime quel vaccin produit la meilleure immunisation sur les n premiers patients 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sSubSup>
                        <m:sSubSup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  <m:r>
                            <a:rPr lang="fr-FR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fr-F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fr-F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fr-F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fr-F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FR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fr-FR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</m:oMath>
                </a14:m>
                <a:r>
                  <a:rPr lang="en-FR" b="1" dirty="0"/>
                  <a:t>: </a:t>
                </a:r>
                <a:r>
                  <a:rPr lang="en-FR" dirty="0"/>
                  <a:t>récompense obtenue pour le patient </a:t>
                </a:r>
                <a14:m>
                  <m:oMath xmlns:m="http://schemas.openxmlformats.org/officeDocument/2006/math">
                    <m:r>
                      <a:rPr lang="en-FR" i="1" dirty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FR" dirty="0"/>
                  <a:t> (1 s’il est immunisé, 0 sinon)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 smtClean="0"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fr-FR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</m:sub>
                    </m:sSub>
                  </m:oMath>
                </a14:m>
                <a:r>
                  <a:rPr lang="en-FR" dirty="0"/>
                  <a:t>: le vaccin utilisé pour le patient </a:t>
                </a:r>
                <a14:m>
                  <m:oMath xmlns:m="http://schemas.openxmlformats.org/officeDocument/2006/math">
                    <m:r>
                      <a:rPr lang="en-FR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FR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𝝌</m:t>
                        </m:r>
                      </m:e>
                      <m:sub>
                        <m:r>
                          <a:rPr lang="fr-FR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𝒋</m:t>
                        </m:r>
                        <m:r>
                          <a:rPr lang="fr-FR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fr-FR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FR" b="1" dirty="0"/>
                  <a:t> :</a:t>
                </a:r>
                <a:r>
                  <a:rPr lang="en-FR" dirty="0"/>
                  <a:t> fonction indicatrice (vaut 1 si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FR" dirty="0"/>
                  <a:t>, 0 sinon)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fr-FR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FR" b="1" dirty="0"/>
                  <a:t>: </a:t>
                </a:r>
                <a:r>
                  <a:rPr lang="en-FR" dirty="0"/>
                  <a:t>le nombre de fois que le vaccin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FR" dirty="0"/>
                  <a:t> a été utilisé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k</m:t>
                        </m:r>
                        <m:r>
                          <a:rPr lang="fr-FR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FR" dirty="0"/>
                  <a:t>)</a:t>
                </a:r>
              </a:p>
              <a:p>
                <a:r>
                  <a:rPr lang="en-FR" dirty="0"/>
                  <a:t>On choisit le vaccin avec le meilleur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fr-F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r>
                  <a:rPr lang="en-FR" dirty="0"/>
                  <a:t> pour tous les patients suivants.</a:t>
                </a:r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9387459-18E5-8444-BC68-DE59B72697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1496" t="-654"/>
                </a:stretch>
              </a:blipFill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 descr="{\displaystyle X_{j}={\frac {1}{T_{j}}}\sum _{i=1}^{t}r_{i}\chi _{a_{j}=i}}">
            <a:extLst>
              <a:ext uri="{FF2B5EF4-FFF2-40B4-BE49-F238E27FC236}">
                <a16:creationId xmlns:a16="http://schemas.microsoft.com/office/drawing/2014/main" id="{7B6B59D1-8655-3446-829D-D034151C01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17007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8DED797-C37B-4468-8FFC-DA4CF52D9930}"/>
              </a:ext>
            </a:extLst>
          </p:cNvPr>
          <p:cNvSpPr txBox="1">
            <a:spLocks/>
          </p:cNvSpPr>
          <p:nvPr/>
        </p:nvSpPr>
        <p:spPr>
          <a:xfrm>
            <a:off x="1003854" y="946702"/>
            <a:ext cx="10578546" cy="1249845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 err="1">
                <a:latin typeface="Montserrat"/>
              </a:rPr>
              <a:t>Pourquoi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l’apprentissage</a:t>
            </a:r>
            <a:r>
              <a:rPr lang="en-US">
                <a:latin typeface="Montserrat"/>
              </a:rPr>
              <a:t> par </a:t>
            </a:r>
            <a:r>
              <a:rPr lang="en-US" err="1">
                <a:latin typeface="Montserrat"/>
              </a:rPr>
              <a:t>renforcement</a:t>
            </a:r>
            <a:r>
              <a:rPr lang="en-US">
                <a:latin typeface="Montserrat"/>
              </a:rPr>
              <a:t> ? </a:t>
            </a:r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346197B-E556-46B3-98CA-1F99BF897778}"/>
              </a:ext>
            </a:extLst>
          </p:cNvPr>
          <p:cNvGrpSpPr/>
          <p:nvPr/>
        </p:nvGrpSpPr>
        <p:grpSpPr>
          <a:xfrm>
            <a:off x="651131" y="2906231"/>
            <a:ext cx="5313256" cy="787757"/>
            <a:chOff x="1442004" y="2649430"/>
            <a:chExt cx="7178181" cy="106425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FC14396-2249-410C-A421-FAB6B211E2DB}"/>
                </a:ext>
              </a:extLst>
            </p:cNvPr>
            <p:cNvSpPr txBox="1"/>
            <p:nvPr/>
          </p:nvSpPr>
          <p:spPr>
            <a:xfrm>
              <a:off x="2755183" y="2649430"/>
              <a:ext cx="5865002" cy="922034"/>
            </a:xfrm>
            <a:prstGeom prst="rect">
              <a:avLst/>
            </a:prstGeom>
            <a:noFill/>
          </p:spPr>
          <p:txBody>
            <a:bodyPr wrap="square" lIns="0" tIns="36000" rIns="216000" bIns="36000" rtlCol="0" anchor="t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400" b="1"/>
                <a:t>Des résultats époustouflants</a:t>
              </a:r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Atari (2013), </a:t>
              </a:r>
              <a:r>
                <a:rPr lang="fr-FR" sz="1100" err="1">
                  <a:solidFill>
                    <a:srgbClr val="5A5A5A"/>
                  </a:solidFill>
                  <a:ea typeface="Open Sans"/>
                  <a:cs typeface="Open Sans"/>
                </a:rPr>
                <a:t>AlphaGo</a:t>
              </a: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 (2016), </a:t>
              </a:r>
              <a:r>
                <a:rPr lang="fr-FR" sz="1100" err="1">
                  <a:solidFill>
                    <a:srgbClr val="5A5A5A"/>
                  </a:solidFill>
                  <a:ea typeface="Open Sans"/>
                  <a:cs typeface="Open Sans"/>
                </a:rPr>
                <a:t>StarCraft</a:t>
              </a: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 (2019)</a:t>
              </a:r>
              <a:endParaRPr lang="fr-FR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ABA6C67-AE06-4125-A8DE-E7077171172B}"/>
                </a:ext>
              </a:extLst>
            </p:cNvPr>
            <p:cNvSpPr/>
            <p:nvPr/>
          </p:nvSpPr>
          <p:spPr>
            <a:xfrm>
              <a:off x="1442004" y="2695106"/>
              <a:ext cx="1018580" cy="10185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0" dist="254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fr-FR" sz="4000" b="1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0D6478-7337-4A40-A6EF-F6C7CF4BC2E7}"/>
              </a:ext>
            </a:extLst>
          </p:cNvPr>
          <p:cNvGrpSpPr/>
          <p:nvPr/>
        </p:nvGrpSpPr>
        <p:grpSpPr>
          <a:xfrm>
            <a:off x="651131" y="4376442"/>
            <a:ext cx="5313256" cy="787757"/>
            <a:chOff x="1442004" y="2649430"/>
            <a:chExt cx="7178181" cy="106425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4D31C5C-AD9E-4524-BF52-A0F08E3C57E4}"/>
                </a:ext>
              </a:extLst>
            </p:cNvPr>
            <p:cNvSpPr txBox="1"/>
            <p:nvPr/>
          </p:nvSpPr>
          <p:spPr>
            <a:xfrm>
              <a:off x="2755183" y="2649430"/>
              <a:ext cx="5865002" cy="922034"/>
            </a:xfrm>
            <a:prstGeom prst="rect">
              <a:avLst/>
            </a:prstGeom>
            <a:noFill/>
          </p:spPr>
          <p:txBody>
            <a:bodyPr wrap="square" lIns="0" tIns="36000" rIns="216000" bIns="36000" rtlCol="0" anchor="t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400" b="1"/>
                <a:t>Besoins faibles d’annotations</a:t>
              </a:r>
              <a:endParaRPr lang="fr-FR"/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Une récompense donnée par l’environnement.</a:t>
              </a:r>
              <a:endParaRPr lang="fr-FR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7E9EA48-57BB-4281-9F79-C0B12DAC8B74}"/>
                </a:ext>
              </a:extLst>
            </p:cNvPr>
            <p:cNvSpPr/>
            <p:nvPr/>
          </p:nvSpPr>
          <p:spPr>
            <a:xfrm>
              <a:off x="1442004" y="2695106"/>
              <a:ext cx="1018580" cy="10185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0" dist="254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fr-FR" sz="4000" b="1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F633425-CAA8-4618-8768-B26D2C2C3873}"/>
              </a:ext>
            </a:extLst>
          </p:cNvPr>
          <p:cNvGrpSpPr/>
          <p:nvPr/>
        </p:nvGrpSpPr>
        <p:grpSpPr>
          <a:xfrm>
            <a:off x="6636566" y="2827598"/>
            <a:ext cx="5313256" cy="832581"/>
            <a:chOff x="1442004" y="2649430"/>
            <a:chExt cx="7178181" cy="112481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B0AF2F-6BD4-48B3-9CA5-96036D1593CE}"/>
                </a:ext>
              </a:extLst>
            </p:cNvPr>
            <p:cNvSpPr txBox="1"/>
            <p:nvPr/>
          </p:nvSpPr>
          <p:spPr>
            <a:xfrm>
              <a:off x="2755183" y="2649430"/>
              <a:ext cx="5865002" cy="922034"/>
            </a:xfrm>
            <a:prstGeom prst="rect">
              <a:avLst/>
            </a:prstGeom>
            <a:noFill/>
          </p:spPr>
          <p:txBody>
            <a:bodyPr wrap="square" lIns="0" tIns="36000" rIns="216000" bIns="36000" rtlCol="0" anchor="t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400" b="1"/>
                <a:t>Solides fondations mathématiques</a:t>
              </a:r>
              <a:endParaRPr lang="fr-FR"/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Une théorie de plus de 50 ans 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304A28A3-A949-4EDE-A134-E8E67DC22DFE}"/>
                    </a:ext>
                  </a:extLst>
                </p:cNvPr>
                <p:cNvSpPr/>
                <p:nvPr/>
              </p:nvSpPr>
              <p:spPr>
                <a:xfrm>
                  <a:off x="1442004" y="2755663"/>
                  <a:ext cx="1018580" cy="101858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508000" dist="254000" dir="5400000" algn="t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fr-FR" sz="40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</m:oMath>
                    </m:oMathPara>
                  </a14:m>
                  <a:endParaRPr lang="fr-FR" sz="4000" b="1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304A28A3-A949-4EDE-A134-E8E67DC22DF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2004" y="2755663"/>
                  <a:ext cx="1018580" cy="1018580"/>
                </a:xfrm>
                <a:prstGeom prst="ellipse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  <a:effectLst>
                  <a:outerShdw blurRad="508000" dist="254000" dir="5400000" algn="t" rotWithShape="0">
                    <a:prstClr val="black">
                      <a:alpha val="30000"/>
                    </a:prstClr>
                  </a:outerShdw>
                </a:effec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D8F1204-7356-4CAC-9687-F2C94B46BB79}"/>
              </a:ext>
            </a:extLst>
          </p:cNvPr>
          <p:cNvGrpSpPr/>
          <p:nvPr/>
        </p:nvGrpSpPr>
        <p:grpSpPr>
          <a:xfrm>
            <a:off x="6665140" y="4530053"/>
            <a:ext cx="5284681" cy="902546"/>
            <a:chOff x="1480609" y="2649430"/>
            <a:chExt cx="7139576" cy="121933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FD34F1A-F068-423C-93A1-628C2CD45F7A}"/>
                </a:ext>
              </a:extLst>
            </p:cNvPr>
            <p:cNvSpPr txBox="1"/>
            <p:nvPr/>
          </p:nvSpPr>
          <p:spPr>
            <a:xfrm>
              <a:off x="2755183" y="2649430"/>
              <a:ext cx="5865002" cy="1219335"/>
            </a:xfrm>
            <a:prstGeom prst="rect">
              <a:avLst/>
            </a:prstGeom>
            <a:noFill/>
          </p:spPr>
          <p:txBody>
            <a:bodyPr wrap="square" lIns="0" tIns="36000" rIns="216000" bIns="36000" rtlCol="0" anchor="t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400" b="1"/>
                <a:t>Vers une intelligence artificielle forte</a:t>
              </a:r>
              <a:endParaRPr lang="fr-FR"/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Capacité à éprouver une forme de conscience, une compréhension de ses propres raisonnements.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69432C5-58F7-4EF7-84FB-36B410E9E19A}"/>
                </a:ext>
              </a:extLst>
            </p:cNvPr>
            <p:cNvSpPr/>
            <p:nvPr/>
          </p:nvSpPr>
          <p:spPr>
            <a:xfrm>
              <a:off x="1480609" y="2720842"/>
              <a:ext cx="1018580" cy="10185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0" dist="254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fr-FR" sz="4000" b="1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61FE26B-9FA0-4F43-B39F-380B0A0D802E}"/>
                  </a:ext>
                </a:extLst>
              </p:cNvPr>
              <p:cNvSpPr/>
              <p:nvPr/>
            </p:nvSpPr>
            <p:spPr>
              <a:xfrm>
                <a:off x="6661967" y="2814900"/>
                <a:ext cx="782521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4800" b="1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</m:oMath>
                  </m:oMathPara>
                </a14:m>
                <a:endParaRPr lang="en-FR" sz="480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61FE26B-9FA0-4F43-B39F-380B0A0D80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1967" y="2814900"/>
                <a:ext cx="782521" cy="83099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 descr="Artificial Intelligence with solid fill">
            <a:extLst>
              <a:ext uri="{FF2B5EF4-FFF2-40B4-BE49-F238E27FC236}">
                <a16:creationId xmlns:a16="http://schemas.microsoft.com/office/drawing/2014/main" id="{C3955A46-66EF-AD4E-8F23-6573C57092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17737" y="4609210"/>
            <a:ext cx="701351" cy="701351"/>
          </a:xfrm>
          <a:prstGeom prst="rect">
            <a:avLst/>
          </a:prstGeom>
        </p:spPr>
      </p:pic>
      <p:pic>
        <p:nvPicPr>
          <p:cNvPr id="18" name="Graphic 17" descr="Pencil with solid fill">
            <a:extLst>
              <a:ext uri="{FF2B5EF4-FFF2-40B4-BE49-F238E27FC236}">
                <a16:creationId xmlns:a16="http://schemas.microsoft.com/office/drawing/2014/main" id="{93396F01-6478-6E4F-8208-F7CFBDFB1B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7877" y="4498074"/>
            <a:ext cx="560853" cy="560853"/>
          </a:xfrm>
          <a:prstGeom prst="rect">
            <a:avLst/>
          </a:prstGeom>
        </p:spPr>
      </p:pic>
      <p:pic>
        <p:nvPicPr>
          <p:cNvPr id="24" name="Graphic 23" descr="3d Glasses with solid fill">
            <a:extLst>
              <a:ext uri="{FF2B5EF4-FFF2-40B4-BE49-F238E27FC236}">
                <a16:creationId xmlns:a16="http://schemas.microsoft.com/office/drawing/2014/main" id="{741FA6ED-556C-AC4E-AD97-260032A787F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6792" y="2968276"/>
            <a:ext cx="700462" cy="70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6360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92FAB-3255-C64C-A247-D58C4A354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2. Upper Confidence Bound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25B4B-33FA-544A-B312-7602E32D87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096" y="2378075"/>
            <a:ext cx="10178426" cy="3533223"/>
          </a:xfrm>
        </p:spPr>
        <p:txBody>
          <a:bodyPr>
            <a:normAutofit/>
          </a:bodyPr>
          <a:lstStyle/>
          <a:p>
            <a:r>
              <a:rPr lang="en-FR" sz="2000" dirty="0"/>
              <a:t>La moyenne empirique de récompense est estimée pour chaque vaccin :</a:t>
            </a:r>
          </a:p>
          <a:p>
            <a:endParaRPr lang="en-FR" sz="2000" dirty="0"/>
          </a:p>
          <a:p>
            <a:r>
              <a:rPr lang="en-FR" sz="2000" dirty="0"/>
              <a:t>On y ajoute un biais :</a:t>
            </a:r>
          </a:p>
          <a:p>
            <a:endParaRPr lang="en-FR" sz="2000" dirty="0"/>
          </a:p>
          <a:p>
            <a:r>
              <a:rPr lang="en-FR" sz="2000" dirty="0"/>
              <a:t>Que représente ce biais 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22ABCB8-37E1-AE40-BA3A-2DB8A8003E6D}"/>
                  </a:ext>
                </a:extLst>
              </p:cNvPr>
              <p:cNvSpPr/>
              <p:nvPr/>
            </p:nvSpPr>
            <p:spPr>
              <a:xfrm>
                <a:off x="4040225" y="3044336"/>
                <a:ext cx="4104168" cy="7225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fr-FR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fr-FR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fr-FR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sSubSup>
                        <m:sSubSupPr>
                          <m:ctrlPr>
                            <a:rPr lang="fr-FR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fr-FR" sz="200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2000">
                              <a:latin typeface="Cambria Math" panose="02040503050406030204" pitchFamily="18" charset="0"/>
                            </a:rPr>
                            <m:t>k</m:t>
                          </m:r>
                          <m:r>
                            <a:rPr lang="fr-FR" sz="200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fr-FR" sz="20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>
                        <m:sSubPr>
                          <m:ctrlP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fr-FR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fr-FR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FR" sz="2000" dirty="0"/>
              </a:p>
            </p:txBody>
          </p:sp>
        </mc:Choice>
        <mc:Fallback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22ABCB8-37E1-AE40-BA3A-2DB8A8003E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0225" y="3044336"/>
                <a:ext cx="4104168" cy="722505"/>
              </a:xfrm>
              <a:prstGeom prst="rect">
                <a:avLst/>
              </a:prstGeom>
              <a:blipFill>
                <a:blip r:embed="rId2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297924F-BDA1-0BEC-1A97-348657C4C54E}"/>
                  </a:ext>
                </a:extLst>
              </p:cNvPr>
              <p:cNvSpPr txBox="1"/>
              <p:nvPr/>
            </p:nvSpPr>
            <p:spPr>
              <a:xfrm>
                <a:off x="3045274" y="3855536"/>
                <a:ext cx="6094070" cy="9106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fr-FR" i="1" dirty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func>
                                <m:func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fr-FR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</m:func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FR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297924F-BDA1-0BEC-1A97-348657C4C5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5274" y="3855536"/>
                <a:ext cx="6094070" cy="91069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0265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C4591-DE0F-FA40-AC42-DED6103A1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/>
              <a:t>3. Echantillonnage de Thompson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4E8EF7D-A061-844F-A37F-42115FC1BFD3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949308" y="2360146"/>
                <a:ext cx="6363543" cy="3873500"/>
              </a:xfrm>
            </p:spPr>
            <p:txBody>
              <a:bodyPr>
                <a:normAutofit fontScale="55000" lnSpcReduction="20000"/>
              </a:bodyPr>
              <a:lstStyle/>
              <a:p>
                <a:r>
                  <a:rPr lang="en-FR" dirty="0"/>
                  <a:t>A chaque vaccin est associé un index, une variable aléatoire qui suit la loi bêta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𝛽</m:t>
                    </m:r>
                    <m:d>
                      <m:d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en-FR" dirty="0"/>
                  <a:t> dont les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FR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FR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FR" dirty="0"/>
                  <a:t> sont initialisés à 1. </a:t>
                </a:r>
              </a:p>
              <a:p>
                <a:r>
                  <a:rPr lang="en-GB" dirty="0"/>
                  <a:t>Pour </a:t>
                </a:r>
                <a:r>
                  <a:rPr lang="en-GB" dirty="0" err="1"/>
                  <a:t>chaque</a:t>
                </a:r>
                <a:r>
                  <a:rPr lang="en-GB" dirty="0"/>
                  <a:t> patient, on tire un index (on </a:t>
                </a:r>
                <a:r>
                  <a:rPr lang="en-GB" dirty="0" err="1"/>
                  <a:t>simule</a:t>
                </a:r>
                <a:r>
                  <a:rPr lang="en-GB" dirty="0"/>
                  <a:t> la </a:t>
                </a:r>
                <a:r>
                  <a:rPr lang="en-GB" dirty="0" err="1"/>
                  <a:t>loi</a:t>
                </a:r>
                <a:r>
                  <a:rPr lang="en-GB" dirty="0"/>
                  <a:t> </a:t>
                </a:r>
                <a:r>
                  <a:rPr lang="en-GB" dirty="0" err="1"/>
                  <a:t>aléatoire</a:t>
                </a:r>
                <a:r>
                  <a:rPr lang="en-GB" dirty="0"/>
                  <a:t>) pour </a:t>
                </a:r>
                <a:r>
                  <a:rPr lang="en-GB" dirty="0" err="1"/>
                  <a:t>chaque</a:t>
                </a:r>
                <a:r>
                  <a:rPr lang="en-GB" dirty="0"/>
                  <a:t> </a:t>
                </a:r>
                <a:r>
                  <a:rPr lang="en-GB" dirty="0" err="1"/>
                  <a:t>vaccin</a:t>
                </a:r>
                <a:r>
                  <a:rPr lang="en-GB" dirty="0"/>
                  <a:t>. Le </a:t>
                </a:r>
                <a:r>
                  <a:rPr lang="en-GB" dirty="0" err="1"/>
                  <a:t>vaccin</a:t>
                </a:r>
                <a:r>
                  <a:rPr lang="en-GB" dirty="0"/>
                  <a:t> </a:t>
                </a:r>
                <a:r>
                  <a:rPr lang="en-GB" dirty="0" err="1"/>
                  <a:t>utilisé</a:t>
                </a:r>
                <a:r>
                  <a:rPr lang="en-GB" dirty="0"/>
                  <a:t> </a:t>
                </a:r>
                <a:r>
                  <a:rPr lang="en-GB" dirty="0" err="1"/>
                  <a:t>est</a:t>
                </a:r>
                <a:r>
                  <a:rPr lang="en-GB" dirty="0"/>
                  <a:t> </a:t>
                </a:r>
                <a:r>
                  <a:rPr lang="en-GB" dirty="0" err="1"/>
                  <a:t>celui</a:t>
                </a:r>
                <a:r>
                  <a:rPr lang="en-GB" dirty="0"/>
                  <a:t> qui a le plus grand index. </a:t>
                </a:r>
              </a:p>
              <a:p>
                <a:r>
                  <a:rPr lang="en-GB" dirty="0"/>
                  <a:t>Les </a:t>
                </a:r>
                <a:r>
                  <a:rPr lang="en-GB" dirty="0" err="1"/>
                  <a:t>paramètres</a:t>
                </a:r>
                <a:r>
                  <a:rPr lang="en-GB" dirty="0"/>
                  <a:t> de la </a:t>
                </a:r>
                <a:r>
                  <a:rPr lang="en-GB" dirty="0" err="1"/>
                  <a:t>loi</a:t>
                </a:r>
                <a:r>
                  <a:rPr lang="en-GB" dirty="0"/>
                  <a:t> </a:t>
                </a:r>
                <a:r>
                  <a:rPr lang="en-GB" dirty="0" err="1"/>
                  <a:t>bêta</a:t>
                </a:r>
                <a:r>
                  <a:rPr lang="en-GB" dirty="0"/>
                  <a:t> du </a:t>
                </a:r>
                <a:r>
                  <a:rPr lang="en-GB" dirty="0" err="1"/>
                  <a:t>vaccin</a:t>
                </a:r>
                <a:r>
                  <a:rPr lang="en-GB" dirty="0"/>
                  <a:t> </a:t>
                </a:r>
                <a:r>
                  <a:rPr lang="en-GB" dirty="0" err="1"/>
                  <a:t>choisie</a:t>
                </a:r>
                <a:r>
                  <a:rPr lang="en-GB" dirty="0"/>
                  <a:t> </a:t>
                </a:r>
                <a:r>
                  <a:rPr lang="en-GB" dirty="0" err="1"/>
                  <a:t>sont</a:t>
                </a:r>
                <a:r>
                  <a:rPr lang="en-GB" dirty="0"/>
                  <a:t> </a:t>
                </a:r>
                <a:r>
                  <a:rPr lang="en-GB" dirty="0" err="1"/>
                  <a:t>alors</a:t>
                </a:r>
                <a:r>
                  <a:rPr lang="en-GB" dirty="0"/>
                  <a:t> mis </a:t>
                </a:r>
                <a:r>
                  <a:rPr lang="en-GB" dirty="0" err="1"/>
                  <a:t>à</a:t>
                </a:r>
                <a:r>
                  <a:rPr lang="en-GB" dirty="0"/>
                  <a:t> jour : </a:t>
                </a:r>
                <a:r>
                  <a:rPr lang="fr-FR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fr-FR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FR" dirty="0"/>
                  <a:t> </a:t>
                </a:r>
                <a:r>
                  <a:rPr lang="en-GB" dirty="0"/>
                  <a:t> </a:t>
                </a:r>
                <a:r>
                  <a:rPr lang="en-GB" dirty="0" err="1"/>
                  <a:t>s'il</a:t>
                </a:r>
                <a:r>
                  <a:rPr lang="en-GB" dirty="0"/>
                  <a:t> </a:t>
                </a:r>
                <a:r>
                  <a:rPr lang="en-GB" dirty="0" err="1"/>
                  <a:t>obtient</a:t>
                </a:r>
                <a:r>
                  <a:rPr lang="en-GB" dirty="0"/>
                  <a:t> la </a:t>
                </a:r>
                <a:r>
                  <a:rPr lang="en-GB" dirty="0" err="1"/>
                  <a:t>récompense</a:t>
                </a:r>
                <a:r>
                  <a:rPr lang="en-GB" dirty="0"/>
                  <a:t> et </a:t>
                </a:r>
                <a:r>
                  <a:rPr lang="fr-FR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FR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fr-FR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FR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fr-FR" i="1">
                        <a:latin typeface="Cambria Math" panose="02040503050406030204" pitchFamily="18" charset="0"/>
                      </a:rPr>
                      <m:t>+1 </m:t>
                    </m:r>
                  </m:oMath>
                </a14:m>
                <a:r>
                  <a:rPr lang="en-GB" dirty="0" err="1"/>
                  <a:t>sinon</a:t>
                </a:r>
                <a:r>
                  <a:rPr lang="en-GB" dirty="0"/>
                  <a:t>.</a:t>
                </a:r>
              </a:p>
              <a:p>
                <a:endParaRPr lang="en-FR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4E8EF7D-A061-844F-A37F-42115FC1BF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949308" y="2360146"/>
                <a:ext cx="6363543" cy="3873500"/>
              </a:xfrm>
              <a:blipFill>
                <a:blip r:embed="rId2"/>
                <a:stretch>
                  <a:fillRect l="-1793"/>
                </a:stretch>
              </a:blipFill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AutoShape 2" descr="{\displaystyle a_{j}=a_{j}+1}">
            <a:extLst>
              <a:ext uri="{FF2B5EF4-FFF2-40B4-BE49-F238E27FC236}">
                <a16:creationId xmlns:a16="http://schemas.microsoft.com/office/drawing/2014/main" id="{65409F67-420B-4049-9B4D-627517382B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940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FR"/>
          </a:p>
        </p:txBody>
      </p:sp>
      <p:sp>
        <p:nvSpPr>
          <p:cNvPr id="6" name="AutoShape 3" descr="{\displaystyle b_{j}=b_{j}+1}">
            <a:extLst>
              <a:ext uri="{FF2B5EF4-FFF2-40B4-BE49-F238E27FC236}">
                <a16:creationId xmlns:a16="http://schemas.microsoft.com/office/drawing/2014/main" id="{6B4BC54B-740F-964A-8492-D8DF97C4DB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2276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FR"/>
          </a:p>
        </p:txBody>
      </p:sp>
      <p:pic>
        <p:nvPicPr>
          <p:cNvPr id="1026" name="Picture 2" descr="Beta distribution - Wikipedia">
            <a:extLst>
              <a:ext uri="{FF2B5EF4-FFF2-40B4-BE49-F238E27FC236}">
                <a16:creationId xmlns:a16="http://schemas.microsoft.com/office/drawing/2014/main" id="{2A240AF8-5577-4544-8095-F513013AC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851" y="2360146"/>
            <a:ext cx="4879149" cy="3903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0004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picture containing grass, outdoor, person, person&#10;&#10;Description automatically generated">
            <a:extLst>
              <a:ext uri="{FF2B5EF4-FFF2-40B4-BE49-F238E27FC236}">
                <a16:creationId xmlns:a16="http://schemas.microsoft.com/office/drawing/2014/main" id="{8465E5D4-8F07-449B-9BBD-8B1218BB5D1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7" b="7537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F44265F-1119-4B56-B625-E96E88593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025" y="2070652"/>
            <a:ext cx="9505950" cy="173934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fr-FR" sz="9600" noProof="0">
                <a:solidFill>
                  <a:schemeClr val="bg1"/>
                </a:solidFill>
              </a:rPr>
              <a:t>C’est l’heure de pratiquer</a:t>
            </a:r>
          </a:p>
        </p:txBody>
      </p:sp>
    </p:spTree>
    <p:extLst>
      <p:ext uri="{BB962C8B-B14F-4D97-AF65-F5344CB8AC3E}">
        <p14:creationId xmlns:p14="http://schemas.microsoft.com/office/powerpoint/2010/main" val="9671610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6159E2EB-812C-475B-8421-B88BE93A51C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A5DBC73-65A4-408B-A260-17090C8E3A02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101600" dist="63500" dir="2700000" algn="tl" rotWithShape="0">
              <a:prstClr val="black">
                <a:alpha val="50000"/>
              </a:prstClr>
            </a:outerShdw>
          </a:effectLst>
        </p:spPr>
        <p:txBody>
          <a:bodyPr/>
          <a:lstStyle/>
          <a:p>
            <a:r>
              <a:rPr lang="fr-FR" sz="9600">
                <a:solidFill>
                  <a:schemeClr val="bg1"/>
                </a:solidFill>
              </a:rPr>
              <a:t>En résumé…</a:t>
            </a:r>
            <a:endParaRPr lang="fr-FR" sz="9600" noProof="0" dirty="0"/>
          </a:p>
        </p:txBody>
      </p:sp>
    </p:spTree>
    <p:extLst>
      <p:ext uri="{BB962C8B-B14F-4D97-AF65-F5344CB8AC3E}">
        <p14:creationId xmlns:p14="http://schemas.microsoft.com/office/powerpoint/2010/main" val="678910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8DED797-C37B-4468-8FFC-DA4CF52D9930}"/>
              </a:ext>
            </a:extLst>
          </p:cNvPr>
          <p:cNvSpPr txBox="1">
            <a:spLocks/>
          </p:cNvSpPr>
          <p:nvPr/>
        </p:nvSpPr>
        <p:spPr>
          <a:xfrm>
            <a:off x="1003854" y="946702"/>
            <a:ext cx="10578546" cy="1249845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 err="1">
                <a:latin typeface="Montserrat"/>
              </a:rPr>
              <a:t>Objectifs</a:t>
            </a:r>
            <a:r>
              <a:rPr lang="en-US">
                <a:latin typeface="Montserrat"/>
              </a:rPr>
              <a:t> du </a:t>
            </a:r>
            <a:r>
              <a:rPr lang="en-US" err="1">
                <a:latin typeface="Montserrat"/>
              </a:rPr>
              <a:t>cours</a:t>
            </a:r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346197B-E556-46B3-98CA-1F99BF897778}"/>
              </a:ext>
            </a:extLst>
          </p:cNvPr>
          <p:cNvGrpSpPr/>
          <p:nvPr/>
        </p:nvGrpSpPr>
        <p:grpSpPr>
          <a:xfrm>
            <a:off x="651131" y="2906231"/>
            <a:ext cx="5313256" cy="787757"/>
            <a:chOff x="1442004" y="2649430"/>
            <a:chExt cx="7178181" cy="106425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FC14396-2249-410C-A421-FAB6B211E2DB}"/>
                </a:ext>
              </a:extLst>
            </p:cNvPr>
            <p:cNvSpPr txBox="1"/>
            <p:nvPr/>
          </p:nvSpPr>
          <p:spPr>
            <a:xfrm>
              <a:off x="2755183" y="2649430"/>
              <a:ext cx="5865002" cy="922034"/>
            </a:xfrm>
            <a:prstGeom prst="rect">
              <a:avLst/>
            </a:prstGeom>
            <a:noFill/>
          </p:spPr>
          <p:txBody>
            <a:bodyPr wrap="square" lIns="0" tIns="36000" rIns="216000" bIns="36000" rtlCol="0" anchor="t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400" b="1"/>
                <a:t>Connection entre le RL et les autres champs</a:t>
              </a:r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en-US" sz="1100">
                  <a:solidFill>
                    <a:srgbClr val="5A5A5A"/>
                  </a:solidFill>
                  <a:ea typeface="Open Sans"/>
                  <a:cs typeface="Open Sans"/>
                </a:rPr>
                <a:t>Entre </a:t>
              </a:r>
              <a:r>
                <a:rPr lang="en-US" sz="1100" err="1">
                  <a:solidFill>
                    <a:srgbClr val="5A5A5A"/>
                  </a:solidFill>
                  <a:ea typeface="Open Sans"/>
                  <a:cs typeface="Open Sans"/>
                </a:rPr>
                <a:t>apprentissage</a:t>
              </a:r>
              <a:r>
                <a:rPr lang="en-US" sz="1100">
                  <a:solidFill>
                    <a:srgbClr val="5A5A5A"/>
                  </a:solidFill>
                  <a:ea typeface="Open Sans"/>
                  <a:cs typeface="Open Sans"/>
                </a:rPr>
                <a:t> </a:t>
              </a:r>
              <a:r>
                <a:rPr lang="en-US" sz="1100" err="1">
                  <a:solidFill>
                    <a:srgbClr val="5A5A5A"/>
                  </a:solidFill>
                  <a:ea typeface="Open Sans"/>
                  <a:cs typeface="Open Sans"/>
                </a:rPr>
                <a:t>supervisé</a:t>
              </a:r>
              <a:r>
                <a:rPr lang="en-US" sz="1100">
                  <a:solidFill>
                    <a:srgbClr val="5A5A5A"/>
                  </a:solidFill>
                  <a:ea typeface="Open Sans"/>
                  <a:cs typeface="Open Sans"/>
                </a:rPr>
                <a:t> et non </a:t>
              </a:r>
              <a:r>
                <a:rPr lang="en-US" sz="1100" err="1">
                  <a:solidFill>
                    <a:srgbClr val="5A5A5A"/>
                  </a:solidFill>
                  <a:ea typeface="Open Sans"/>
                  <a:cs typeface="Open Sans"/>
                </a:rPr>
                <a:t>supervisé</a:t>
              </a:r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ABA6C67-AE06-4125-A8DE-E7077171172B}"/>
                </a:ext>
              </a:extLst>
            </p:cNvPr>
            <p:cNvSpPr/>
            <p:nvPr/>
          </p:nvSpPr>
          <p:spPr>
            <a:xfrm>
              <a:off x="1442004" y="2695106"/>
              <a:ext cx="1018580" cy="10185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0" dist="254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4000" b="1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0D6478-7337-4A40-A6EF-F6C7CF4BC2E7}"/>
              </a:ext>
            </a:extLst>
          </p:cNvPr>
          <p:cNvGrpSpPr/>
          <p:nvPr/>
        </p:nvGrpSpPr>
        <p:grpSpPr>
          <a:xfrm>
            <a:off x="651131" y="4376442"/>
            <a:ext cx="5313256" cy="787757"/>
            <a:chOff x="1442004" y="2649430"/>
            <a:chExt cx="7178181" cy="106425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4D31C5C-AD9E-4524-BF52-A0F08E3C57E4}"/>
                </a:ext>
              </a:extLst>
            </p:cNvPr>
            <p:cNvSpPr txBox="1"/>
            <p:nvPr/>
          </p:nvSpPr>
          <p:spPr>
            <a:xfrm>
              <a:off x="2755183" y="2649430"/>
              <a:ext cx="5865002" cy="922034"/>
            </a:xfrm>
            <a:prstGeom prst="rect">
              <a:avLst/>
            </a:prstGeom>
            <a:noFill/>
          </p:spPr>
          <p:txBody>
            <a:bodyPr wrap="square" lIns="0" tIns="36000" rIns="216000" bIns="36000" rtlCol="0" anchor="t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400" b="1"/>
                <a:t>Formalisme du RL</a:t>
              </a:r>
              <a:endParaRPr lang="fr-FR"/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Champ de Markov, fonction de valeurs, politique</a:t>
              </a:r>
              <a:endParaRPr lang="fr-FR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7E9EA48-57BB-4281-9F79-C0B12DAC8B74}"/>
                </a:ext>
              </a:extLst>
            </p:cNvPr>
            <p:cNvSpPr/>
            <p:nvPr/>
          </p:nvSpPr>
          <p:spPr>
            <a:xfrm>
              <a:off x="1442004" y="2695106"/>
              <a:ext cx="1018580" cy="10185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0" dist="254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4000" b="1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F633425-CAA8-4618-8768-B26D2C2C3873}"/>
              </a:ext>
            </a:extLst>
          </p:cNvPr>
          <p:cNvGrpSpPr/>
          <p:nvPr/>
        </p:nvGrpSpPr>
        <p:grpSpPr>
          <a:xfrm>
            <a:off x="6636566" y="2827598"/>
            <a:ext cx="5313256" cy="832581"/>
            <a:chOff x="1442004" y="2649430"/>
            <a:chExt cx="7178181" cy="112481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B0AF2F-6BD4-48B3-9CA5-96036D1593CE}"/>
                </a:ext>
              </a:extLst>
            </p:cNvPr>
            <p:cNvSpPr txBox="1"/>
            <p:nvPr/>
          </p:nvSpPr>
          <p:spPr>
            <a:xfrm>
              <a:off x="2755183" y="2649430"/>
              <a:ext cx="5865002" cy="922034"/>
            </a:xfrm>
            <a:prstGeom prst="rect">
              <a:avLst/>
            </a:prstGeom>
            <a:noFill/>
          </p:spPr>
          <p:txBody>
            <a:bodyPr wrap="square" lIns="0" tIns="36000" rIns="216000" bIns="36000" rtlCol="0" anchor="t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400" b="1"/>
                <a:t>Paysage des algorithmes</a:t>
              </a:r>
              <a:endParaRPr lang="fr-FR"/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Model-</a:t>
              </a:r>
              <a:r>
                <a:rPr lang="fr-FR" sz="1100" err="1">
                  <a:solidFill>
                    <a:srgbClr val="5A5A5A"/>
                  </a:solidFill>
                  <a:ea typeface="Open Sans"/>
                  <a:cs typeface="Open Sans"/>
                </a:rPr>
                <a:t>based</a:t>
              </a: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 vs model-free, exploration vs exploitation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304A28A3-A949-4EDE-A134-E8E67DC22DFE}"/>
                    </a:ext>
                  </a:extLst>
                </p:cNvPr>
                <p:cNvSpPr/>
                <p:nvPr/>
              </p:nvSpPr>
              <p:spPr>
                <a:xfrm>
                  <a:off x="1442004" y="2755663"/>
                  <a:ext cx="1018580" cy="101858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508000" dist="254000" dir="5400000" algn="t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fr-FR" sz="40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</m:oMath>
                    </m:oMathPara>
                  </a14:m>
                  <a:endParaRPr lang="fr-FR" sz="4000" b="1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304A28A3-A949-4EDE-A134-E8E67DC22DF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2004" y="2755663"/>
                  <a:ext cx="1018580" cy="1018580"/>
                </a:xfrm>
                <a:prstGeom prst="ellipse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  <a:effectLst>
                  <a:outerShdw blurRad="508000" dist="254000" dir="5400000" algn="t" rotWithShape="0">
                    <a:prstClr val="black">
                      <a:alpha val="30000"/>
                    </a:prstClr>
                  </a:outerShdw>
                </a:effec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D8F1204-7356-4CAC-9687-F2C94B46BB79}"/>
              </a:ext>
            </a:extLst>
          </p:cNvPr>
          <p:cNvGrpSpPr/>
          <p:nvPr/>
        </p:nvGrpSpPr>
        <p:grpSpPr>
          <a:xfrm>
            <a:off x="6665140" y="4530053"/>
            <a:ext cx="5284681" cy="902546"/>
            <a:chOff x="1480609" y="2649430"/>
            <a:chExt cx="7139576" cy="121933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FD34F1A-F068-423C-93A1-628C2CD45F7A}"/>
                </a:ext>
              </a:extLst>
            </p:cNvPr>
            <p:cNvSpPr txBox="1"/>
            <p:nvPr/>
          </p:nvSpPr>
          <p:spPr>
            <a:xfrm>
              <a:off x="2755183" y="2649430"/>
              <a:ext cx="5865002" cy="1219335"/>
            </a:xfrm>
            <a:prstGeom prst="rect">
              <a:avLst/>
            </a:prstGeom>
            <a:noFill/>
          </p:spPr>
          <p:txBody>
            <a:bodyPr wrap="square" lIns="0" tIns="36000" rIns="216000" bIns="36000" rtlCol="0" anchor="t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400" b="1"/>
                <a:t>Comprendre les limites</a:t>
              </a:r>
              <a:endParaRPr lang="fr-FR"/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fr-FR" sz="1100">
                  <a:solidFill>
                    <a:srgbClr val="5A5A5A"/>
                  </a:solidFill>
                  <a:ea typeface="Open Sans"/>
                  <a:cs typeface="Open Sans"/>
                </a:rPr>
                <a:t>Algorithmes instables, malédiction de la dimension, manque de garanties.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69432C5-58F7-4EF7-84FB-36B410E9E19A}"/>
                </a:ext>
              </a:extLst>
            </p:cNvPr>
            <p:cNvSpPr/>
            <p:nvPr/>
          </p:nvSpPr>
          <p:spPr>
            <a:xfrm>
              <a:off x="1480609" y="2720842"/>
              <a:ext cx="1018580" cy="10185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0" dist="254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fr-FR" sz="4000" b="1"/>
            </a:p>
          </p:txBody>
        </p:sp>
      </p:grpSp>
      <p:pic>
        <p:nvPicPr>
          <p:cNvPr id="5" name="Graphic 4" descr="Artificial Intelligence with solid fill">
            <a:extLst>
              <a:ext uri="{FF2B5EF4-FFF2-40B4-BE49-F238E27FC236}">
                <a16:creationId xmlns:a16="http://schemas.microsoft.com/office/drawing/2014/main" id="{C3955A46-66EF-AD4E-8F23-6573C5709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17737" y="4609210"/>
            <a:ext cx="701351" cy="701351"/>
          </a:xfrm>
          <a:prstGeom prst="rect">
            <a:avLst/>
          </a:prstGeom>
        </p:spPr>
      </p:pic>
      <p:pic>
        <p:nvPicPr>
          <p:cNvPr id="9" name="Graphic 8" descr="Link with solid fill">
            <a:extLst>
              <a:ext uri="{FF2B5EF4-FFF2-40B4-BE49-F238E27FC236}">
                <a16:creationId xmlns:a16="http://schemas.microsoft.com/office/drawing/2014/main" id="{EFA1F39F-DB7C-5640-AF86-1F7D0985ED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2611" y="2962156"/>
            <a:ext cx="682485" cy="682485"/>
          </a:xfrm>
          <a:prstGeom prst="rect">
            <a:avLst/>
          </a:prstGeom>
        </p:spPr>
      </p:pic>
      <p:pic>
        <p:nvPicPr>
          <p:cNvPr id="11" name="Graphic 10" descr="Pyramid Shape with solid fill">
            <a:extLst>
              <a:ext uri="{FF2B5EF4-FFF2-40B4-BE49-F238E27FC236}">
                <a16:creationId xmlns:a16="http://schemas.microsoft.com/office/drawing/2014/main" id="{702AD2F9-57FD-7743-A6A8-E8371AA3E3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2595" y="4410252"/>
            <a:ext cx="648676" cy="648676"/>
          </a:xfrm>
          <a:prstGeom prst="rect">
            <a:avLst/>
          </a:prstGeom>
        </p:spPr>
      </p:pic>
      <p:pic>
        <p:nvPicPr>
          <p:cNvPr id="16" name="Graphic 15" descr="Forest scene with solid fill">
            <a:extLst>
              <a:ext uri="{FF2B5EF4-FFF2-40B4-BE49-F238E27FC236}">
                <a16:creationId xmlns:a16="http://schemas.microsoft.com/office/drawing/2014/main" id="{F125B6E0-C4A8-5E4F-B3EC-B61739F0241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665140" y="2881036"/>
            <a:ext cx="682485" cy="68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24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/>
          <p:cNvSpPr txBox="1"/>
          <p:nvPr/>
        </p:nvSpPr>
        <p:spPr>
          <a:xfrm>
            <a:off x="2166578" y="4025014"/>
            <a:ext cx="2917963" cy="1064257"/>
          </a:xfrm>
          <a:prstGeom prst="rect">
            <a:avLst/>
          </a:prstGeom>
          <a:noFill/>
        </p:spPr>
        <p:txBody>
          <a:bodyPr wrap="square" lIns="0" tIns="36000" rIns="216000" bIns="36000" rtlCol="0" anchor="t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err="1"/>
              <a:t>Histoire</a:t>
            </a:r>
            <a:r>
              <a:rPr lang="en-US" sz="1400" b="1" dirty="0"/>
              <a:t> du RL</a:t>
            </a:r>
            <a:endParaRPr lang="en-US" dirty="0"/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Dans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cette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 section,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vous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verrez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 comment le RL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s’est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transformé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 d’un champ de la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psychologie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en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une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industrie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alpha val="70000"/>
                  </a:schemeClr>
                </a:solidFill>
              </a:rPr>
              <a:t>puissante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</a:rPr>
              <a:t>.</a:t>
            </a:r>
            <a:endParaRPr lang="en-US" sz="1000" dirty="0">
              <a:solidFill>
                <a:schemeClr val="tx1">
                  <a:alpha val="70000"/>
                </a:schemeClr>
              </a:solidFill>
              <a:ea typeface="Open Sans"/>
              <a:cs typeface="Open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195528" y="4025014"/>
            <a:ext cx="2917963" cy="864202"/>
          </a:xfrm>
          <a:prstGeom prst="rect">
            <a:avLst/>
          </a:prstGeom>
          <a:noFill/>
        </p:spPr>
        <p:txBody>
          <a:bodyPr wrap="square" lIns="0" tIns="36000" rIns="216000" bIns="36000" rtlCol="0" anchor="t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/>
              <a:t>Les bandits </a:t>
            </a:r>
            <a:r>
              <a:rPr lang="en-US" sz="1400" b="1" dirty="0" err="1"/>
              <a:t>manchots</a:t>
            </a:r>
            <a:endParaRPr lang="en-US" sz="1000" dirty="0">
              <a:solidFill>
                <a:srgbClr val="222222">
                  <a:alpha val="70000"/>
                </a:srgb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000" dirty="0">
                <a:solidFill>
                  <a:schemeClr val="bg1">
                    <a:lumMod val="25000"/>
                  </a:schemeClr>
                </a:solidFill>
              </a:rPr>
              <a:t>Un premier </a:t>
            </a:r>
            <a:r>
              <a:rPr lang="en-US" sz="1000" dirty="0" err="1">
                <a:solidFill>
                  <a:schemeClr val="bg1">
                    <a:lumMod val="25000"/>
                  </a:schemeClr>
                </a:solidFill>
              </a:rPr>
              <a:t>exemple</a:t>
            </a:r>
            <a:r>
              <a:rPr lang="en-US" sz="1000" dirty="0">
                <a:solidFill>
                  <a:schemeClr val="bg1">
                    <a:lumMod val="2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bg1">
                    <a:lumMod val="25000"/>
                  </a:schemeClr>
                </a:solidFill>
              </a:rPr>
              <a:t>d’algorithme</a:t>
            </a:r>
            <a:r>
              <a:rPr lang="en-US" sz="1000" dirty="0">
                <a:solidFill>
                  <a:schemeClr val="bg1">
                    <a:lumMod val="25000"/>
                  </a:schemeClr>
                </a:solidFill>
              </a:rPr>
              <a:t> : </a:t>
            </a:r>
            <a:r>
              <a:rPr lang="en-US" sz="1000" dirty="0">
                <a:solidFill>
                  <a:schemeClr val="bg1">
                    <a:lumMod val="25000"/>
                  </a:schemeClr>
                </a:solidFill>
                <a:ea typeface="+mn-lt"/>
                <a:cs typeface="+mn-lt"/>
              </a:rPr>
              <a:t>comment </a:t>
            </a:r>
            <a:r>
              <a:rPr lang="en-US" sz="1000" dirty="0" err="1">
                <a:solidFill>
                  <a:schemeClr val="bg1">
                    <a:lumMod val="25000"/>
                  </a:schemeClr>
                </a:solidFill>
                <a:ea typeface="+mn-lt"/>
                <a:cs typeface="+mn-lt"/>
              </a:rPr>
              <a:t>gagner</a:t>
            </a:r>
            <a:r>
              <a:rPr lang="en-US" sz="1000" dirty="0">
                <a:solidFill>
                  <a:schemeClr val="bg1">
                    <a:lumMod val="25000"/>
                  </a:schemeClr>
                </a:solidFill>
                <a:ea typeface="+mn-lt"/>
                <a:cs typeface="+mn-lt"/>
              </a:rPr>
              <a:t> au casino ? 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E94C482-F7BE-4266-A8FE-46AA077A0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4" y="946702"/>
            <a:ext cx="10177668" cy="1249845"/>
          </a:xfrm>
        </p:spPr>
        <p:txBody>
          <a:bodyPr/>
          <a:lstStyle/>
          <a:p>
            <a:r>
              <a:rPr lang="fr-FR" sz="3600" noProof="0"/>
              <a:t>Agenda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8ED604A-3526-4DF0-819B-162A753FD809}"/>
              </a:ext>
            </a:extLst>
          </p:cNvPr>
          <p:cNvGrpSpPr/>
          <p:nvPr/>
        </p:nvGrpSpPr>
        <p:grpSpPr>
          <a:xfrm>
            <a:off x="2100315" y="3112264"/>
            <a:ext cx="10177667" cy="564045"/>
            <a:chOff x="2100315" y="3112264"/>
            <a:chExt cx="10177667" cy="564045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5E0B9E5-3977-4EC3-8D3F-BA48F675FB47}"/>
                </a:ext>
              </a:extLst>
            </p:cNvPr>
            <p:cNvSpPr/>
            <p:nvPr/>
          </p:nvSpPr>
          <p:spPr>
            <a:xfrm>
              <a:off x="2100315" y="3112264"/>
              <a:ext cx="10177667" cy="564045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360000" rtlCol="0" anchor="ctr"/>
            <a:lstStyle/>
            <a:p>
              <a:pPr algn="r"/>
              <a:endParaRPr lang="en-US" sz="1400" b="1">
                <a:latin typeface="Open Sans" charset="0"/>
                <a:ea typeface="Open Sans" charset="0"/>
                <a:cs typeface="Open Sans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E291209-A1AF-4FDF-B19C-B4D86318E224}"/>
                </a:ext>
              </a:extLst>
            </p:cNvPr>
            <p:cNvSpPr/>
            <p:nvPr/>
          </p:nvSpPr>
          <p:spPr>
            <a:xfrm>
              <a:off x="2235418" y="3184679"/>
              <a:ext cx="411480" cy="4114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>
                  <a:solidFill>
                    <a:schemeClr val="accent1"/>
                  </a:solidFill>
                  <a:latin typeface="+mj-lt"/>
                </a:rPr>
                <a:t>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DC7A9BA-DFD6-4756-A731-9883E47ECF05}"/>
                </a:ext>
              </a:extLst>
            </p:cNvPr>
            <p:cNvSpPr/>
            <p:nvPr/>
          </p:nvSpPr>
          <p:spPr>
            <a:xfrm>
              <a:off x="5244519" y="3184679"/>
              <a:ext cx="411480" cy="4114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>
                  <a:solidFill>
                    <a:schemeClr val="accent1"/>
                  </a:solidFill>
                  <a:latin typeface="+mj-lt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757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7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1CDBFE6-B9AA-0112-BCBC-98508F3BA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694" y="2264514"/>
            <a:ext cx="10146612" cy="1647411"/>
          </a:xfrm>
        </p:spPr>
        <p:txBody>
          <a:bodyPr/>
          <a:lstStyle/>
          <a:p>
            <a:pPr algn="ctr"/>
            <a:r>
              <a:rPr lang="en-FR" sz="8800" dirty="0"/>
              <a:t>Histoire du RL</a:t>
            </a:r>
          </a:p>
        </p:txBody>
      </p:sp>
    </p:spTree>
    <p:extLst>
      <p:ext uri="{BB962C8B-B14F-4D97-AF65-F5344CB8AC3E}">
        <p14:creationId xmlns:p14="http://schemas.microsoft.com/office/powerpoint/2010/main" val="2278477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1996A-31EF-6443-9E6B-5597287E9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/>
              <a:t>Réflexe conditionnel pavlovien</a:t>
            </a:r>
            <a:br>
              <a:rPr lang="en-FR"/>
            </a:b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BD70B-0341-BE4C-847C-18F0122B75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096" y="2378075"/>
            <a:ext cx="6286704" cy="3873500"/>
          </a:xfrm>
        </p:spPr>
        <p:txBody>
          <a:bodyPr>
            <a:normAutofit fontScale="70000" lnSpcReduction="20000"/>
          </a:bodyPr>
          <a:lstStyle/>
          <a:p>
            <a:r>
              <a:rPr lang="en-FR" dirty="0"/>
              <a:t>Pavlov mesure en 1889 la salivation de son chien, qui se déclenche lorsque le chien mange. La salivation facilite la digestion (</a:t>
            </a:r>
            <a:r>
              <a:rPr lang="en-FR" b="1" dirty="0">
                <a:solidFill>
                  <a:schemeClr val="accent1"/>
                </a:solidFill>
              </a:rPr>
              <a:t>action &gt; réaction</a:t>
            </a:r>
            <a:r>
              <a:rPr lang="en-FR" dirty="0"/>
              <a:t>). Mais à la vue même de la salle à manger, le chien commence déjà à saliver (</a:t>
            </a:r>
            <a:r>
              <a:rPr lang="en-FR" b="1" dirty="0">
                <a:solidFill>
                  <a:schemeClr val="accent1"/>
                </a:solidFill>
              </a:rPr>
              <a:t>réaction &gt; action</a:t>
            </a:r>
            <a:r>
              <a:rPr lang="en-FR" dirty="0"/>
              <a:t>). </a:t>
            </a:r>
          </a:p>
          <a:p>
            <a:r>
              <a:rPr lang="en-FR" dirty="0"/>
              <a:t>Pavlov parvient à répéter son expérience avec un large panel de stimulus : sifflets, cloches, …</a:t>
            </a:r>
          </a:p>
          <a:p>
            <a:r>
              <a:rPr lang="en-FR" dirty="0"/>
              <a:t>Le chien </a:t>
            </a:r>
            <a:r>
              <a:rPr lang="en-FR" b="1" dirty="0">
                <a:solidFill>
                  <a:schemeClr val="accent1"/>
                </a:solidFill>
              </a:rPr>
              <a:t>anticipe un gain probable lorsqu’il se situe dans un certain état</a:t>
            </a:r>
            <a:r>
              <a:rPr lang="en-FR" dirty="0"/>
              <a:t>.</a:t>
            </a:r>
          </a:p>
          <a:p>
            <a:endParaRPr lang="en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228CA60-ED75-6D43-A936-E1D572987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800" y="2613818"/>
            <a:ext cx="5178880" cy="302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464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1996A-31EF-6443-9E6B-5597287E9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/>
              <a:t>Apprendre par essais/erreurs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BD70B-0341-BE4C-847C-18F0122B75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3096" y="2378075"/>
            <a:ext cx="6286704" cy="3873500"/>
          </a:xfrm>
        </p:spPr>
        <p:txBody>
          <a:bodyPr>
            <a:normAutofit fontScale="70000" lnSpcReduction="20000"/>
          </a:bodyPr>
          <a:lstStyle/>
          <a:p>
            <a:r>
              <a:rPr lang="en-FR" dirty="0"/>
              <a:t>En 1911, Thorndike place un chat dans une boîte, qui s’ouvre en appuyant sur un levier. Le chat </a:t>
            </a:r>
            <a:r>
              <a:rPr lang="en-FR" b="1" dirty="0">
                <a:solidFill>
                  <a:schemeClr val="accent1"/>
                </a:solidFill>
              </a:rPr>
              <a:t>explore</a:t>
            </a:r>
            <a:r>
              <a:rPr lang="en-FR" dirty="0"/>
              <a:t> </a:t>
            </a:r>
            <a:r>
              <a:rPr lang="en-FR" b="1" dirty="0">
                <a:solidFill>
                  <a:schemeClr val="accent1"/>
                </a:solidFill>
              </a:rPr>
              <a:t>erratiquement </a:t>
            </a:r>
            <a:r>
              <a:rPr lang="en-FR" dirty="0"/>
              <a:t>une issue. </a:t>
            </a:r>
          </a:p>
          <a:p>
            <a:r>
              <a:rPr lang="en-FR" dirty="0"/>
              <a:t>Lorsqu’il parvient à appuyer sur le levier, il acquiert une nouvelle connaissance. S’il est à nouveau enfermé, le chat va ré-appuyer immédiatement sur le levier.</a:t>
            </a:r>
          </a:p>
          <a:p>
            <a:r>
              <a:rPr lang="en-FR" dirty="0"/>
              <a:t>Le chat a été capable quel a été l’étape clé à sa remise en liberté (</a:t>
            </a:r>
            <a:r>
              <a:rPr lang="en-FR" b="1" dirty="0">
                <a:solidFill>
                  <a:schemeClr val="accent1"/>
                </a:solidFill>
              </a:rPr>
              <a:t>credit assignment</a:t>
            </a:r>
            <a:r>
              <a:rPr lang="en-FR" dirty="0"/>
              <a:t>).</a:t>
            </a:r>
          </a:p>
        </p:txBody>
      </p:sp>
      <p:pic>
        <p:nvPicPr>
          <p:cNvPr id="3074" name="Picture 2" descr="auto">
            <a:extLst>
              <a:ext uri="{FF2B5EF4-FFF2-40B4-BE49-F238E27FC236}">
                <a16:creationId xmlns:a16="http://schemas.microsoft.com/office/drawing/2014/main" id="{78C8277F-18B3-EA49-8192-12D0D6639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400" y="2378075"/>
            <a:ext cx="4171950" cy="292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4405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387E9E-4DE5-4489-A001-349A775E6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solidFill>
                  <a:schemeClr val="accent1"/>
                </a:solidFill>
                <a:latin typeface="Montserrat"/>
              </a:rPr>
              <a:t>Réseaux de neurones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F3A00-A754-4074-AF4F-705D7360B8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3854" y="2427289"/>
            <a:ext cx="5737088" cy="3065444"/>
          </a:xfrm>
        </p:spPr>
        <p:txBody>
          <a:bodyPr>
            <a:normAutofit lnSpcReduction="10000"/>
          </a:bodyPr>
          <a:lstStyle/>
          <a:p>
            <a:r>
              <a:rPr lang="fr-FR"/>
              <a:t>En 1992, Tesauro bat un nouveau record du monde sur backgammon en estimant la function de valeur à l’aide d’un reseau de neurones.</a:t>
            </a:r>
          </a:p>
        </p:txBody>
      </p:sp>
      <p:pic>
        <p:nvPicPr>
          <p:cNvPr id="8" name="Picture 2" descr="auto">
            <a:extLst>
              <a:ext uri="{FF2B5EF4-FFF2-40B4-BE49-F238E27FC236}">
                <a16:creationId xmlns:a16="http://schemas.microsoft.com/office/drawing/2014/main" id="{B41321AC-4011-5D4E-9AED-FC2B4DDA02DE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63" r="1296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468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1674D7-1217-3645-8E70-B8536DBB5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/>
              <a:t>Atari (2013)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27062D-F522-F341-B439-ADEF25A745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3854" y="2427289"/>
            <a:ext cx="5679579" cy="3910011"/>
          </a:xfrm>
        </p:spPr>
        <p:txBody>
          <a:bodyPr>
            <a:normAutofit/>
          </a:bodyPr>
          <a:lstStyle/>
          <a:p>
            <a:r>
              <a:rPr lang="en-FR"/>
              <a:t>L’intégration des </a:t>
            </a:r>
            <a:r>
              <a:rPr lang="en-FR" b="1">
                <a:solidFill>
                  <a:schemeClr val="accent1"/>
                </a:solidFill>
              </a:rPr>
              <a:t>réseaux de neurones profonds </a:t>
            </a:r>
            <a:r>
              <a:rPr lang="en-FR"/>
              <a:t>change radicalement les algorithmes. </a:t>
            </a:r>
          </a:p>
        </p:txBody>
      </p:sp>
      <p:pic>
        <p:nvPicPr>
          <p:cNvPr id="5" name="Online Media 4" descr="Google DeepMind's Deep Q-learning playing Atari Breakout">
            <a:hlinkClick r:id="" action="ppaction://media"/>
            <a:extLst>
              <a:ext uri="{FF2B5EF4-FFF2-40B4-BE49-F238E27FC236}">
                <a16:creationId xmlns:a16="http://schemas.microsoft.com/office/drawing/2014/main" id="{97DBFB08-8AE7-534E-86BB-604AD4EBFB5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 rotWithShape="1">
          <a:blip r:embed="rId3"/>
          <a:srcRect l="19483" r="20423"/>
          <a:stretch/>
        </p:blipFill>
        <p:spPr>
          <a:xfrm>
            <a:off x="6683433" y="0"/>
            <a:ext cx="5508567" cy="687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01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oodoo Powerpoint Template">
  <a:themeElements>
    <a:clrScheme name="Voodoo Color">
      <a:dk1>
        <a:srgbClr val="222222"/>
      </a:dk1>
      <a:lt1>
        <a:srgbClr val="F7F7F7"/>
      </a:lt1>
      <a:dk2>
        <a:srgbClr val="222222"/>
      </a:dk2>
      <a:lt2>
        <a:srgbClr val="FEFFFF"/>
      </a:lt2>
      <a:accent1>
        <a:srgbClr val="1D46F3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Montserrat_OpenSans">
      <a:majorFont>
        <a:latin typeface="Montserrat-Bold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36000" rIns="216000" bIns="36000" rtlCol="0">
        <a:spAutoFit/>
      </a:bodyPr>
      <a:lstStyle>
        <a:defPPr>
          <a:lnSpc>
            <a:spcPct val="130000"/>
          </a:lnSpc>
          <a:spcBef>
            <a:spcPts val="1000"/>
          </a:spcBef>
          <a:defRPr sz="14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Voodoo2 Powerpoint Template">
  <a:themeElements>
    <a:clrScheme name="Voodoo Color">
      <a:dk1>
        <a:srgbClr val="222222"/>
      </a:dk1>
      <a:lt1>
        <a:srgbClr val="F7F7F7"/>
      </a:lt1>
      <a:dk2>
        <a:srgbClr val="222222"/>
      </a:dk2>
      <a:lt2>
        <a:srgbClr val="FEFFFF"/>
      </a:lt2>
      <a:accent1>
        <a:srgbClr val="1D46F3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Montserrat_OpenSans">
      <a:majorFont>
        <a:latin typeface="Montserrat-Bold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36000" rIns="144000" bIns="36000" rtlCol="0">
        <a:spAutoFit/>
      </a:bodyPr>
      <a:lstStyle>
        <a:defPPr>
          <a:lnSpc>
            <a:spcPct val="120000"/>
          </a:lnSpc>
          <a:spcBef>
            <a:spcPts val="1000"/>
          </a:spcBef>
          <a:defRPr sz="14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</TotalTime>
  <Words>849</Words>
  <Application>Microsoft Macintosh PowerPoint</Application>
  <PresentationFormat>Widescreen</PresentationFormat>
  <Paragraphs>87</Paragraphs>
  <Slides>23</Slides>
  <Notes>5</Notes>
  <HiddenSlides>0</HiddenSlides>
  <MMClips>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Calibri</vt:lpstr>
      <vt:lpstr>Cambria Math</vt:lpstr>
      <vt:lpstr>Montserrat</vt:lpstr>
      <vt:lpstr>Montserrat Black</vt:lpstr>
      <vt:lpstr>Montserrat SemiBold</vt:lpstr>
      <vt:lpstr>Montserrat-Bold</vt:lpstr>
      <vt:lpstr>Open Sans</vt:lpstr>
      <vt:lpstr>Open Sans SemiBold</vt:lpstr>
      <vt:lpstr>Voodoo Powerpoint Template</vt:lpstr>
      <vt:lpstr>Voodoo2 Powerpoint Template</vt:lpstr>
      <vt:lpstr>Cours 1 : Introduction </vt:lpstr>
      <vt:lpstr>PowerPoint Presentation</vt:lpstr>
      <vt:lpstr>PowerPoint Presentation</vt:lpstr>
      <vt:lpstr>Agenda</vt:lpstr>
      <vt:lpstr>Histoire du RL</vt:lpstr>
      <vt:lpstr>Réflexe conditionnel pavlovien </vt:lpstr>
      <vt:lpstr>Apprendre par essais/erreurs</vt:lpstr>
      <vt:lpstr>Réseaux de neurones</vt:lpstr>
      <vt:lpstr>Atari (2013)</vt:lpstr>
      <vt:lpstr>Go (2016)</vt:lpstr>
      <vt:lpstr>PowerPoint Presentation</vt:lpstr>
      <vt:lpstr>PowerPoint Presentation</vt:lpstr>
      <vt:lpstr>PowerPoint Presentation</vt:lpstr>
      <vt:lpstr>PowerPoint Presentation</vt:lpstr>
      <vt:lpstr>Bandit manchot</vt:lpstr>
      <vt:lpstr>Comment gagner au casino ?</vt:lpstr>
      <vt:lpstr>Présentation</vt:lpstr>
      <vt:lpstr>Minimiser le regret</vt:lpstr>
      <vt:lpstr>1. Approche gloutonne</vt:lpstr>
      <vt:lpstr>2. Upper Confidence Bound</vt:lpstr>
      <vt:lpstr>3. Echantillonnage de Thompson</vt:lpstr>
      <vt:lpstr>C’est l’heure de pratiquer</vt:lpstr>
      <vt:lpstr>En résumé…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</dc:title>
  <dc:subject/>
  <dc:creator>Pierre-Louis Guhur</dc:creator>
  <cp:keywords/>
  <dc:description/>
  <cp:lastModifiedBy>Pierre-Louis Guhur</cp:lastModifiedBy>
  <cp:revision>5</cp:revision>
  <dcterms:created xsi:type="dcterms:W3CDTF">2017-07-25T02:03:18Z</dcterms:created>
  <dcterms:modified xsi:type="dcterms:W3CDTF">2022-11-05T12:11:39Z</dcterms:modified>
  <cp:category/>
</cp:coreProperties>
</file>

<file path=docProps/thumbnail.jpeg>
</file>